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56" r:id="rId5"/>
    <p:sldId id="277" r:id="rId6"/>
    <p:sldId id="278" r:id="rId7"/>
    <p:sldId id="279" r:id="rId8"/>
    <p:sldId id="266" r:id="rId9"/>
    <p:sldId id="259" r:id="rId10"/>
    <p:sldId id="282" r:id="rId11"/>
    <p:sldId id="283" r:id="rId12"/>
    <p:sldId id="260" r:id="rId13"/>
    <p:sldId id="280" r:id="rId14"/>
    <p:sldId id="281" r:id="rId15"/>
    <p:sldId id="284" r:id="rId16"/>
    <p:sldId id="285" r:id="rId17"/>
    <p:sldId id="288" r:id="rId18"/>
    <p:sldId id="289" r:id="rId19"/>
    <p:sldId id="290" r:id="rId20"/>
    <p:sldId id="291" r:id="rId21"/>
    <p:sldId id="287" r:id="rId22"/>
    <p:sldId id="286" r:id="rId23"/>
    <p:sldId id="292" r:id="rId24"/>
    <p:sldId id="295" r:id="rId25"/>
    <p:sldId id="294" r:id="rId26"/>
    <p:sldId id="293" r:id="rId27"/>
    <p:sldId id="261" r:id="rId28"/>
    <p:sldId id="262" r:id="rId29"/>
    <p:sldId id="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umatytoji sekcija" id="{477B61BB-0ADF-4CAC-BC5D-205A070FA40B}">
          <p14:sldIdLst>
            <p14:sldId id="256"/>
            <p14:sldId id="277"/>
            <p14:sldId id="278"/>
            <p14:sldId id="279"/>
            <p14:sldId id="266"/>
            <p14:sldId id="259"/>
            <p14:sldId id="282"/>
            <p14:sldId id="283"/>
            <p14:sldId id="260"/>
            <p14:sldId id="280"/>
            <p14:sldId id="281"/>
            <p14:sldId id="284"/>
            <p14:sldId id="285"/>
          </p14:sldIdLst>
        </p14:section>
        <p14:section name="Skyrius be pavadinimo" id="{4D73B5D9-8DF2-4536-A606-30693187146F}">
          <p14:sldIdLst>
            <p14:sldId id="288"/>
            <p14:sldId id="289"/>
            <p14:sldId id="290"/>
            <p14:sldId id="291"/>
            <p14:sldId id="287"/>
            <p14:sldId id="286"/>
            <p14:sldId id="292"/>
            <p14:sldId id="295"/>
            <p14:sldId id="294"/>
            <p14:sldId id="293"/>
            <p14:sldId id="261"/>
            <p14:sldId id="262"/>
            <p14:sldId id="26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D4D4"/>
    <a:srgbClr val="4A63AD"/>
    <a:srgbClr val="8E96CD"/>
    <a:srgbClr val="7DCCBB"/>
    <a:srgbClr val="24459D"/>
    <a:srgbClr val="3F898D"/>
    <a:srgbClr val="FFFFFF"/>
    <a:srgbClr val="2E34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61" autoAdjust="0"/>
    <p:restoredTop sz="94666"/>
  </p:normalViewPr>
  <p:slideViewPr>
    <p:cSldViewPr snapToGrid="0" snapToObjects="1">
      <p:cViewPr varScale="1">
        <p:scale>
          <a:sx n="79" d="100"/>
          <a:sy n="79" d="100"/>
        </p:scale>
        <p:origin x="672" y="7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2" d="100"/>
          <a:sy n="82" d="100"/>
        </p:scale>
        <p:origin x="2144"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en-US" sz="3200" dirty="0"/>
              <a:t>PASAULIO ŽEMAIČIŲ LEIDINIŲ FOND</a:t>
            </a:r>
            <a:r>
              <a:rPr lang="lt-LT" sz="3200" dirty="0"/>
              <a:t>O</a:t>
            </a:r>
            <a:r>
              <a:rPr lang="lt-LT" sz="3200" baseline="0" dirty="0"/>
              <a:t> SUDĖTIS 2024-10-05 (LEIDINIAI)</a:t>
            </a:r>
            <a:endParaRPr lang="en-US" sz="3200" dirty="0"/>
          </a:p>
        </c:rich>
      </c:tx>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lt-LT"/>
        </a:p>
      </c:txPr>
    </c:title>
    <c:autoTitleDeleted val="0"/>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Lapas1!$B$1</c:f>
              <c:strCache>
                <c:ptCount val="1"/>
                <c:pt idx="0">
                  <c:v>PASAULIO ŽEMAIČIŲ LEIDINIŲ FONDAS</c:v>
                </c:pt>
              </c:strCache>
            </c:strRef>
          </c:tx>
          <c:dPt>
            <c:idx val="0"/>
            <c:bubble3D val="0"/>
            <c:spPr>
              <a:solidFill>
                <a:srgbClr val="82D4D4"/>
              </a:solidFill>
              <a:ln w="50800">
                <a:solidFill>
                  <a:schemeClr val="lt1"/>
                </a:solidFill>
              </a:ln>
              <a:effectLst/>
              <a:sp3d contourW="50800">
                <a:contourClr>
                  <a:schemeClr val="lt1"/>
                </a:contourClr>
              </a:sp3d>
            </c:spPr>
            <c:extLst>
              <c:ext xmlns:c16="http://schemas.microsoft.com/office/drawing/2014/chart" uri="{C3380CC4-5D6E-409C-BE32-E72D297353CC}">
                <c16:uniqueId val="{00000001-2992-40B3-B408-75B21E3FD70F}"/>
              </c:ext>
            </c:extLst>
          </c:dPt>
          <c:dPt>
            <c:idx val="1"/>
            <c:bubble3D val="0"/>
            <c:spPr>
              <a:solidFill>
                <a:srgbClr val="8E96CD"/>
              </a:solidFill>
              <a:ln w="50800">
                <a:solidFill>
                  <a:schemeClr val="lt1"/>
                </a:solidFill>
              </a:ln>
              <a:effectLst/>
              <a:sp3d contourW="50800">
                <a:contourClr>
                  <a:schemeClr val="lt1"/>
                </a:contourClr>
              </a:sp3d>
            </c:spPr>
            <c:extLst>
              <c:ext xmlns:c16="http://schemas.microsoft.com/office/drawing/2014/chart" uri="{C3380CC4-5D6E-409C-BE32-E72D297353CC}">
                <c16:uniqueId val="{00000002-2992-40B3-B408-75B21E3FD70F}"/>
              </c:ext>
            </c:extLst>
          </c:dPt>
          <c:dPt>
            <c:idx val="2"/>
            <c:bubble3D val="0"/>
            <c:spPr>
              <a:solidFill>
                <a:srgbClr val="4A63AD"/>
              </a:solidFill>
              <a:ln w="50800">
                <a:solidFill>
                  <a:schemeClr val="lt1"/>
                </a:solidFill>
              </a:ln>
              <a:effectLst/>
              <a:sp3d contourW="50800">
                <a:contourClr>
                  <a:schemeClr val="lt1"/>
                </a:contourClr>
              </a:sp3d>
            </c:spPr>
            <c:extLst>
              <c:ext xmlns:c16="http://schemas.microsoft.com/office/drawing/2014/chart" uri="{C3380CC4-5D6E-409C-BE32-E72D297353CC}">
                <c16:uniqueId val="{00000003-2992-40B3-B408-75B21E3FD70F}"/>
              </c:ext>
            </c:extLst>
          </c:dPt>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992-40B3-B408-75B21E3FD70F}"/>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992-40B3-B408-75B21E3FD70F}"/>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992-40B3-B408-75B21E3FD70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dk1">
                        <a:lumMod val="75000"/>
                        <a:lumOff val="25000"/>
                      </a:schemeClr>
                    </a:solidFill>
                    <a:latin typeface="+mn-lt"/>
                    <a:ea typeface="+mn-ea"/>
                    <a:cs typeface="+mn-cs"/>
                  </a:defRPr>
                </a:pPr>
                <a:endParaRPr lang="lt-LT"/>
              </a:p>
            </c:txPr>
            <c:dLblPos val="ctr"/>
            <c:showLegendKey val="0"/>
            <c:showVal val="0"/>
            <c:showCatName val="0"/>
            <c:showSerName val="0"/>
            <c:showPercent val="0"/>
            <c:showBubbleSize val="0"/>
            <c:extLst>
              <c:ext xmlns:c15="http://schemas.microsoft.com/office/drawing/2012/chart" uri="{CE6537A1-D6FC-4f65-9D91-7224C49458BB}"/>
            </c:extLst>
          </c:dLbls>
          <c:cat>
            <c:strRef>
              <c:f>Lapas1!$A$2:$A$3</c:f>
              <c:strCache>
                <c:ptCount val="2"/>
                <c:pt idx="0">
                  <c:v>Grožinė literatūra</c:v>
                </c:pt>
                <c:pt idx="1">
                  <c:v>Teminė literatūra</c:v>
                </c:pt>
              </c:strCache>
            </c:strRef>
          </c:cat>
          <c:val>
            <c:numRef>
              <c:f>Lapas1!$B$2:$B$3</c:f>
              <c:numCache>
                <c:formatCode>General</c:formatCode>
                <c:ptCount val="2"/>
                <c:pt idx="0">
                  <c:v>78</c:v>
                </c:pt>
                <c:pt idx="1">
                  <c:v>34</c:v>
                </c:pt>
              </c:numCache>
            </c:numRef>
          </c:val>
          <c:extLst>
            <c:ext xmlns:c16="http://schemas.microsoft.com/office/drawing/2014/chart" uri="{C3380CC4-5D6E-409C-BE32-E72D297353CC}">
              <c16:uniqueId val="{00000000-2992-40B3-B408-75B21E3FD70F}"/>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71470822970967884"/>
          <c:y val="0.78200979861708064"/>
          <c:w val="0.26114091774641129"/>
          <c:h val="0.1940450512667439"/>
        </c:manualLayout>
      </c:layout>
      <c:overlay val="0"/>
      <c:spPr>
        <a:solidFill>
          <a:schemeClr val="lt1">
            <a:alpha val="50000"/>
          </a:schemeClr>
        </a:solidFill>
        <a:ln>
          <a:noFill/>
        </a:ln>
        <a:effectLst/>
      </c:spPr>
      <c:txPr>
        <a:bodyPr rot="0" spcFirstLastPara="1" vertOverflow="ellipsis" vert="horz" wrap="square" anchor="ctr" anchorCtr="1"/>
        <a:lstStyle/>
        <a:p>
          <a:pPr>
            <a:defRPr sz="1600" b="0" i="0" u="none" strike="noStrike" kern="1200" baseline="0">
              <a:solidFill>
                <a:schemeClr val="dk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en-US" sz="3200" dirty="0"/>
              <a:t>PASAULIO ŽEMAIČIŲ LEIDINIŲ FOND</a:t>
            </a:r>
            <a:r>
              <a:rPr lang="lt-LT" sz="3200" dirty="0"/>
              <a:t>O</a:t>
            </a:r>
            <a:r>
              <a:rPr lang="lt-LT" sz="3200" baseline="0" dirty="0"/>
              <a:t> SUDĖTIS</a:t>
            </a:r>
          </a:p>
          <a:p>
            <a:pPr>
              <a:defRPr/>
            </a:pPr>
            <a:r>
              <a:rPr lang="lt-LT" sz="3200" baseline="0" dirty="0"/>
              <a:t>2024-10-05 (KALBA)</a:t>
            </a:r>
            <a:endParaRPr lang="en-US" sz="3200" dirty="0"/>
          </a:p>
        </c:rich>
      </c:tx>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lt-LT"/>
        </a:p>
      </c:txPr>
    </c:title>
    <c:autoTitleDeleted val="0"/>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Lapas1!$B$1</c:f>
              <c:strCache>
                <c:ptCount val="1"/>
                <c:pt idx="0">
                  <c:v>PASAULIO ŽEMAIČIŲ LEIDINIŲ FONDAS</c:v>
                </c:pt>
              </c:strCache>
            </c:strRef>
          </c:tx>
          <c:dPt>
            <c:idx val="0"/>
            <c:bubble3D val="0"/>
            <c:spPr>
              <a:solidFill>
                <a:srgbClr val="82D4D4"/>
              </a:solidFill>
              <a:ln w="50800">
                <a:solidFill>
                  <a:schemeClr val="lt1"/>
                </a:solidFill>
              </a:ln>
              <a:effectLst/>
              <a:sp3d contourW="50800">
                <a:contourClr>
                  <a:schemeClr val="lt1"/>
                </a:contourClr>
              </a:sp3d>
            </c:spPr>
            <c:extLst>
              <c:ext xmlns:c16="http://schemas.microsoft.com/office/drawing/2014/chart" uri="{C3380CC4-5D6E-409C-BE32-E72D297353CC}">
                <c16:uniqueId val="{00000001-2992-40B3-B408-75B21E3FD70F}"/>
              </c:ext>
            </c:extLst>
          </c:dPt>
          <c:dPt>
            <c:idx val="1"/>
            <c:bubble3D val="0"/>
            <c:spPr>
              <a:solidFill>
                <a:srgbClr val="8E96CD"/>
              </a:solidFill>
              <a:ln w="50800">
                <a:solidFill>
                  <a:schemeClr val="lt1"/>
                </a:solidFill>
              </a:ln>
              <a:effectLst/>
              <a:sp3d contourW="50800">
                <a:contourClr>
                  <a:schemeClr val="lt1"/>
                </a:contourClr>
              </a:sp3d>
            </c:spPr>
            <c:extLst>
              <c:ext xmlns:c16="http://schemas.microsoft.com/office/drawing/2014/chart" uri="{C3380CC4-5D6E-409C-BE32-E72D297353CC}">
                <c16:uniqueId val="{00000002-2992-40B3-B408-75B21E3FD70F}"/>
              </c:ext>
            </c:extLst>
          </c:dPt>
          <c:dPt>
            <c:idx val="2"/>
            <c:bubble3D val="0"/>
            <c:spPr>
              <a:solidFill>
                <a:srgbClr val="4A63AD"/>
              </a:solidFill>
              <a:ln w="50800">
                <a:solidFill>
                  <a:schemeClr val="lt1"/>
                </a:solidFill>
              </a:ln>
              <a:effectLst/>
              <a:sp3d contourW="50800">
                <a:contourClr>
                  <a:schemeClr val="lt1"/>
                </a:contourClr>
              </a:sp3d>
            </c:spPr>
            <c:extLst>
              <c:ext xmlns:c16="http://schemas.microsoft.com/office/drawing/2014/chart" uri="{C3380CC4-5D6E-409C-BE32-E72D297353CC}">
                <c16:uniqueId val="{00000003-2992-40B3-B408-75B21E3FD70F}"/>
              </c:ext>
            </c:extLst>
          </c:dPt>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992-40B3-B408-75B21E3FD70F}"/>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992-40B3-B408-75B21E3FD70F}"/>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992-40B3-B408-75B21E3FD70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dk1">
                        <a:lumMod val="75000"/>
                        <a:lumOff val="25000"/>
                      </a:schemeClr>
                    </a:solidFill>
                    <a:latin typeface="+mn-lt"/>
                    <a:ea typeface="+mn-ea"/>
                    <a:cs typeface="+mn-cs"/>
                  </a:defRPr>
                </a:pPr>
                <a:endParaRPr lang="lt-LT"/>
              </a:p>
            </c:txPr>
            <c:dLblPos val="ctr"/>
            <c:showLegendKey val="0"/>
            <c:showVal val="0"/>
            <c:showCatName val="0"/>
            <c:showSerName val="0"/>
            <c:showPercent val="0"/>
            <c:showBubbleSize val="0"/>
            <c:extLst>
              <c:ext xmlns:c15="http://schemas.microsoft.com/office/drawing/2012/chart" uri="{CE6537A1-D6FC-4f65-9D91-7224C49458BB}"/>
            </c:extLst>
          </c:dLbls>
          <c:cat>
            <c:strRef>
              <c:f>Lapas1!$A$2:$A$4</c:f>
              <c:strCache>
                <c:ptCount val="3"/>
                <c:pt idx="0">
                  <c:v>Lietuvių kalba</c:v>
                </c:pt>
                <c:pt idx="1">
                  <c:v>Žemaičių kalba</c:v>
                </c:pt>
                <c:pt idx="2">
                  <c:v>Lietuvių ir žemaičių kalba</c:v>
                </c:pt>
              </c:strCache>
            </c:strRef>
          </c:cat>
          <c:val>
            <c:numRef>
              <c:f>Lapas1!$B$2:$B$4</c:f>
              <c:numCache>
                <c:formatCode>General</c:formatCode>
                <c:ptCount val="3"/>
                <c:pt idx="0">
                  <c:v>73</c:v>
                </c:pt>
                <c:pt idx="1">
                  <c:v>25</c:v>
                </c:pt>
                <c:pt idx="2">
                  <c:v>14</c:v>
                </c:pt>
              </c:numCache>
            </c:numRef>
          </c:val>
          <c:extLst>
            <c:ext xmlns:c16="http://schemas.microsoft.com/office/drawing/2014/chart" uri="{C3380CC4-5D6E-409C-BE32-E72D297353CC}">
              <c16:uniqueId val="{00000000-2992-40B3-B408-75B21E3FD70F}"/>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7087596106159153"/>
          <c:y val="0.78200973716932742"/>
          <c:w val="0.31427092821913105"/>
          <c:h val="0.18825455148879194"/>
        </c:manualLayout>
      </c:layout>
      <c:overlay val="0"/>
      <c:spPr>
        <a:solidFill>
          <a:schemeClr val="lt1">
            <a:alpha val="50000"/>
          </a:schemeClr>
        </a:solidFill>
        <a:ln>
          <a:noFill/>
        </a:ln>
        <a:effectLst/>
      </c:spPr>
      <c:txPr>
        <a:bodyPr rot="0" spcFirstLastPara="1" vertOverflow="ellipsis" vert="horz" wrap="square" anchor="ctr" anchorCtr="1"/>
        <a:lstStyle/>
        <a:p>
          <a:pPr>
            <a:defRPr sz="1600" b="0" i="0" u="none" strike="noStrike" kern="1200" baseline="0">
              <a:solidFill>
                <a:schemeClr val="dk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7">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7">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EB216F1-A487-6141-BE73-BCFF633BBA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B7240BD-A6DB-4145-986F-074A06A3D9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21266F-4811-5249-8447-4BBF36FA167B}" type="datetimeFigureOut">
              <a:rPr lang="en-US" smtClean="0"/>
              <a:t>12/2/2024</a:t>
            </a:fld>
            <a:endParaRPr lang="en-US"/>
          </a:p>
        </p:txBody>
      </p:sp>
      <p:sp>
        <p:nvSpPr>
          <p:cNvPr id="4" name="Footer Placeholder 3">
            <a:extLst>
              <a:ext uri="{FF2B5EF4-FFF2-40B4-BE49-F238E27FC236}">
                <a16:creationId xmlns:a16="http://schemas.microsoft.com/office/drawing/2014/main" id="{78802BCE-7367-F749-AF14-3EA6EF445F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B901A8-DB78-7B42-9AF4-8323B01EBE0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1968F4-68D2-F24D-B6E5-49781D30C969}" type="slidenum">
              <a:rPr lang="en-US" smtClean="0"/>
              <a:t>‹#›</a:t>
            </a:fld>
            <a:endParaRPr lang="en-US"/>
          </a:p>
        </p:txBody>
      </p:sp>
    </p:spTree>
    <p:extLst>
      <p:ext uri="{BB962C8B-B14F-4D97-AF65-F5344CB8AC3E}">
        <p14:creationId xmlns:p14="http://schemas.microsoft.com/office/powerpoint/2010/main" val="24660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508B3B-7D1A-2944-891A-746EFB2446D5}" type="datetimeFigureOut">
              <a:rPr lang="en-US" smtClean="0"/>
              <a:t>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6331CC-8A06-6844-B66C-D2205B6DB553}" type="slidenum">
              <a:rPr lang="en-US" smtClean="0"/>
              <a:t>‹#›</a:t>
            </a:fld>
            <a:endParaRPr lang="en-US"/>
          </a:p>
        </p:txBody>
      </p:sp>
    </p:spTree>
    <p:extLst>
      <p:ext uri="{BB962C8B-B14F-4D97-AF65-F5344CB8AC3E}">
        <p14:creationId xmlns:p14="http://schemas.microsoft.com/office/powerpoint/2010/main" val="1417252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6D6331CC-8A06-6844-B66C-D2205B6DB553}" type="slidenum">
              <a:rPr lang="en-US" smtClean="0"/>
              <a:t>25</a:t>
            </a:fld>
            <a:endParaRPr lang="en-US"/>
          </a:p>
        </p:txBody>
      </p:sp>
    </p:spTree>
    <p:extLst>
      <p:ext uri="{BB962C8B-B14F-4D97-AF65-F5344CB8AC3E}">
        <p14:creationId xmlns:p14="http://schemas.microsoft.com/office/powerpoint/2010/main" val="3705015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564B1B-61ED-C442-86AB-4C2AF1E53F6C}"/>
              </a:ext>
            </a:extLst>
          </p:cNvPr>
          <p:cNvSpPr>
            <a:spLocks noGrp="1"/>
          </p:cNvSpPr>
          <p:nvPr>
            <p:ph type="subTitle" idx="1" hasCustomPrompt="1"/>
          </p:nvPr>
        </p:nvSpPr>
        <p:spPr>
          <a:xfrm>
            <a:off x="646176" y="4999382"/>
            <a:ext cx="6943344" cy="1035658"/>
          </a:xfrm>
        </p:spPr>
        <p:txBody>
          <a:bodyPr>
            <a:normAutofit/>
          </a:bodyPr>
          <a:lstStyle>
            <a:lvl1pPr marL="0" indent="0" algn="l">
              <a:buNone/>
              <a:defRPr sz="2000" b="0" i="0">
                <a:solidFill>
                  <a:schemeClr val="bg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Short subtitle </a:t>
            </a:r>
            <a:r>
              <a:rPr lang="en-GB" dirty="0" err="1"/>
              <a:t>dolor</a:t>
            </a:r>
            <a:r>
              <a:rPr lang="en-GB" dirty="0"/>
              <a:t> sit </a:t>
            </a:r>
            <a:r>
              <a:rPr lang="en-GB" dirty="0" err="1"/>
              <a:t>amet</a:t>
            </a:r>
            <a:endParaRPr lang="en-US" dirty="0"/>
          </a:p>
        </p:txBody>
      </p:sp>
      <p:sp>
        <p:nvSpPr>
          <p:cNvPr id="5" name="Footer Placeholder 4">
            <a:extLst>
              <a:ext uri="{FF2B5EF4-FFF2-40B4-BE49-F238E27FC236}">
                <a16:creationId xmlns:a16="http://schemas.microsoft.com/office/drawing/2014/main" id="{8371F221-997F-ED49-809C-691CF821CD22}"/>
              </a:ext>
            </a:extLst>
          </p:cNvPr>
          <p:cNvSpPr>
            <a:spLocks noGrp="1"/>
          </p:cNvSpPr>
          <p:nvPr>
            <p:ph type="ftr" sz="quarter" idx="11"/>
          </p:nvPr>
        </p:nvSpPr>
        <p:spPr>
          <a:xfrm>
            <a:off x="646176" y="1704110"/>
            <a:ext cx="10674096" cy="2898244"/>
          </a:xfr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6500">
                <a:solidFill>
                  <a:schemeClr val="bg1"/>
                </a:solidFill>
              </a:defRPr>
            </a:lvl1pPr>
          </a:lstStyle>
          <a:p>
            <a:r>
              <a:rPr lang="en-GB" cap="all" dirty="0">
                <a:latin typeface="Rando" pitchFamily="2" charset="77"/>
                <a:ea typeface="+mj-ea"/>
                <a:cs typeface="Rando" pitchFamily="2" charset="77"/>
              </a:rPr>
              <a:t>Title name sit </a:t>
            </a:r>
            <a:r>
              <a:rPr lang="en-GB" cap="all" dirty="0" err="1">
                <a:latin typeface="Rando" pitchFamily="2" charset="77"/>
                <a:ea typeface="+mj-ea"/>
                <a:cs typeface="Rando" pitchFamily="2" charset="77"/>
              </a:rPr>
              <a:t>amet</a:t>
            </a:r>
            <a:endParaRPr lang="en-GB" cap="all" dirty="0">
              <a:latin typeface="Rando" pitchFamily="2" charset="77"/>
              <a:ea typeface="+mj-ea"/>
              <a:cs typeface="Rando" pitchFamily="2" charset="77"/>
            </a:endParaRPr>
          </a:p>
          <a:p>
            <a:r>
              <a:rPr lang="en-GB" cap="all" dirty="0" err="1">
                <a:latin typeface="Rando" pitchFamily="2" charset="77"/>
                <a:ea typeface="+mj-ea"/>
                <a:cs typeface="Rando" pitchFamily="2" charset="77"/>
              </a:rPr>
              <a:t>dolor</a:t>
            </a:r>
            <a:r>
              <a:rPr lang="en-GB" cap="all" dirty="0">
                <a:latin typeface="Rando" pitchFamily="2" charset="77"/>
                <a:ea typeface="+mj-ea"/>
                <a:cs typeface="Rando" pitchFamily="2" charset="77"/>
              </a:rPr>
              <a:t> </a:t>
            </a:r>
            <a:r>
              <a:rPr lang="en-GB" cap="all" dirty="0" err="1">
                <a:latin typeface="Rando" pitchFamily="2" charset="77"/>
                <a:ea typeface="+mj-ea"/>
                <a:cs typeface="Rando" pitchFamily="2" charset="77"/>
              </a:rPr>
              <a:t>delenit</a:t>
            </a:r>
            <a:r>
              <a:rPr lang="en-GB" cap="all" dirty="0">
                <a:latin typeface="Rando" pitchFamily="2" charset="77"/>
                <a:ea typeface="+mj-ea"/>
                <a:cs typeface="Rando" pitchFamily="2" charset="77"/>
              </a:rPr>
              <a:t> </a:t>
            </a:r>
            <a:r>
              <a:rPr lang="en-GB" cap="all" dirty="0" err="1">
                <a:latin typeface="Rando" pitchFamily="2" charset="77"/>
                <a:ea typeface="+mj-ea"/>
                <a:cs typeface="Rando" pitchFamily="2" charset="77"/>
              </a:rPr>
              <a:t>augue</a:t>
            </a:r>
            <a:endParaRPr lang="en-US" dirty="0"/>
          </a:p>
        </p:txBody>
      </p:sp>
    </p:spTree>
    <p:extLst>
      <p:ext uri="{BB962C8B-B14F-4D97-AF65-F5344CB8AC3E}">
        <p14:creationId xmlns:p14="http://schemas.microsoft.com/office/powerpoint/2010/main" val="137511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5397-1F87-F14A-ACB1-BA54218D207C}"/>
              </a:ext>
            </a:extLst>
          </p:cNvPr>
          <p:cNvSpPr>
            <a:spLocks noGrp="1"/>
          </p:cNvSpPr>
          <p:nvPr>
            <p:ph type="title" hasCustomPrompt="1"/>
          </p:nvPr>
        </p:nvSpPr>
        <p:spPr>
          <a:xfrm>
            <a:off x="655320" y="741068"/>
            <a:ext cx="10518648" cy="3629764"/>
          </a:xfrm>
        </p:spPr>
        <p:txBody>
          <a:bodyPr anchor="b"/>
          <a:lstStyle>
            <a:lvl1pPr>
              <a:defRPr/>
            </a:lvl1pPr>
          </a:lstStyle>
          <a:p>
            <a:r>
              <a:rPr lang="en-GB" dirty="0" err="1"/>
              <a:t>SubTitle</a:t>
            </a:r>
            <a:r>
              <a:rPr lang="en-GB" dirty="0"/>
              <a:t> name sit </a:t>
            </a:r>
            <a:r>
              <a:rPr lang="en-GB" dirty="0" err="1"/>
              <a:t>amet</a:t>
            </a:r>
            <a:br>
              <a:rPr lang="en-GB" dirty="0"/>
            </a:br>
            <a:r>
              <a:rPr lang="en-GB" dirty="0" err="1"/>
              <a:t>dolor</a:t>
            </a:r>
            <a:r>
              <a:rPr lang="en-GB" dirty="0"/>
              <a:t> </a:t>
            </a:r>
            <a:r>
              <a:rPr lang="en-GB" dirty="0" err="1"/>
              <a:t>delenit</a:t>
            </a:r>
            <a:r>
              <a:rPr lang="en-GB" dirty="0"/>
              <a:t> </a:t>
            </a:r>
            <a:r>
              <a:rPr lang="en-GB" dirty="0" err="1"/>
              <a:t>augue</a:t>
            </a:r>
            <a:endParaRPr lang="en-US" dirty="0"/>
          </a:p>
        </p:txBody>
      </p:sp>
      <p:sp>
        <p:nvSpPr>
          <p:cNvPr id="10" name="Subtitle 2">
            <a:extLst>
              <a:ext uri="{FF2B5EF4-FFF2-40B4-BE49-F238E27FC236}">
                <a16:creationId xmlns:a16="http://schemas.microsoft.com/office/drawing/2014/main" id="{034FD66A-C518-6449-9B72-E4F39E716346}"/>
              </a:ext>
            </a:extLst>
          </p:cNvPr>
          <p:cNvSpPr>
            <a:spLocks noGrp="1"/>
          </p:cNvSpPr>
          <p:nvPr>
            <p:ph type="subTitle" idx="1" hasCustomPrompt="1"/>
          </p:nvPr>
        </p:nvSpPr>
        <p:spPr>
          <a:xfrm>
            <a:off x="646176" y="4999382"/>
            <a:ext cx="7821168" cy="1035658"/>
          </a:xfrm>
        </p:spPr>
        <p:txBody>
          <a:bodyPr>
            <a:normAutofit/>
          </a:bodyPr>
          <a:lstStyle>
            <a:lvl1pPr marL="0" indent="0" algn="l">
              <a:buNone/>
              <a:defRPr sz="2000" b="0" i="0">
                <a:solidFill>
                  <a:srgbClr val="2E34D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Short subtitle </a:t>
            </a:r>
            <a:r>
              <a:rPr lang="en-GB" dirty="0" err="1"/>
              <a:t>dolor</a:t>
            </a:r>
            <a:r>
              <a:rPr lang="en-GB" dirty="0"/>
              <a:t> sit </a:t>
            </a:r>
            <a:r>
              <a:rPr lang="en-GB" dirty="0" err="1"/>
              <a:t>amet</a:t>
            </a:r>
            <a:endParaRPr lang="en-US" dirty="0"/>
          </a:p>
        </p:txBody>
      </p:sp>
      <p:sp>
        <p:nvSpPr>
          <p:cNvPr id="17" name="Footer Placeholder 3">
            <a:extLst>
              <a:ext uri="{FF2B5EF4-FFF2-40B4-BE49-F238E27FC236}">
                <a16:creationId xmlns:a16="http://schemas.microsoft.com/office/drawing/2014/main" id="{74B2D354-5C62-1546-905E-5EA0E775762F}"/>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8" name="Slide Number Placeholder 4">
            <a:extLst>
              <a:ext uri="{FF2B5EF4-FFF2-40B4-BE49-F238E27FC236}">
                <a16:creationId xmlns:a16="http://schemas.microsoft.com/office/drawing/2014/main" id="{5807EA1C-0B7D-104F-BD2D-AD921CA79C4F}"/>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530524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7080504"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0" name="Text Placeholder 7">
            <a:extLst>
              <a:ext uri="{FF2B5EF4-FFF2-40B4-BE49-F238E27FC236}">
                <a16:creationId xmlns:a16="http://schemas.microsoft.com/office/drawing/2014/main" id="{AECA5613-BBA8-3247-8C23-C6C11CB92AB8}"/>
              </a:ext>
            </a:extLst>
          </p:cNvPr>
          <p:cNvSpPr>
            <a:spLocks noGrp="1"/>
          </p:cNvSpPr>
          <p:nvPr>
            <p:ph type="body" sz="quarter" idx="13" hasCustomPrompt="1"/>
          </p:nvPr>
        </p:nvSpPr>
        <p:spPr>
          <a:xfrm>
            <a:off x="655320" y="2279800"/>
            <a:ext cx="7080504"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5" name="Text Placeholder 7">
            <a:extLst>
              <a:ext uri="{FF2B5EF4-FFF2-40B4-BE49-F238E27FC236}">
                <a16:creationId xmlns:a16="http://schemas.microsoft.com/office/drawing/2014/main" id="{ABBEAD1B-79C1-7644-925C-4BE866F2AED2}"/>
              </a:ext>
            </a:extLst>
          </p:cNvPr>
          <p:cNvSpPr>
            <a:spLocks noGrp="1"/>
          </p:cNvSpPr>
          <p:nvPr>
            <p:ph type="body" sz="quarter" idx="14" hasCustomPrompt="1"/>
          </p:nvPr>
        </p:nvSpPr>
        <p:spPr>
          <a:xfrm>
            <a:off x="654621" y="3036272"/>
            <a:ext cx="10391331" cy="3080660"/>
          </a:xfrm>
        </p:spPr>
        <p:txBody>
          <a:bodyPr numCol="2" spcCol="684000">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endParaRPr lang="en-GB" dirty="0"/>
          </a:p>
          <a:p>
            <a:pPr lvl="0"/>
            <a:endParaRPr lang="en-GB"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a:t>
            </a:r>
          </a:p>
        </p:txBody>
      </p:sp>
      <p:sp>
        <p:nvSpPr>
          <p:cNvPr id="20" name="Footer Placeholder 3">
            <a:extLst>
              <a:ext uri="{FF2B5EF4-FFF2-40B4-BE49-F238E27FC236}">
                <a16:creationId xmlns:a16="http://schemas.microsoft.com/office/drawing/2014/main" id="{AB665C60-CFE9-6C4F-849D-5F21A322F4AA}"/>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1" name="Slide Number Placeholder 4">
            <a:extLst>
              <a:ext uri="{FF2B5EF4-FFF2-40B4-BE49-F238E27FC236}">
                <a16:creationId xmlns:a16="http://schemas.microsoft.com/office/drawing/2014/main" id="{5E9E9118-CA02-1A46-BF34-27EEA114571A}"/>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16200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0" y="2279800"/>
            <a:ext cx="475862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54621" y="3036272"/>
            <a:ext cx="4758627" cy="3080659"/>
          </a:xfrm>
        </p:spPr>
        <p:txBody>
          <a:bodyPr>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13" name="Text Placeholder 7">
            <a:extLst>
              <a:ext uri="{FF2B5EF4-FFF2-40B4-BE49-F238E27FC236}">
                <a16:creationId xmlns:a16="http://schemas.microsoft.com/office/drawing/2014/main" id="{5F5F7C9D-B18B-DB44-B48A-087CF275FE5B}"/>
              </a:ext>
            </a:extLst>
          </p:cNvPr>
          <p:cNvSpPr>
            <a:spLocks noGrp="1"/>
          </p:cNvSpPr>
          <p:nvPr>
            <p:ph type="body" sz="quarter" idx="15" hasCustomPrompt="1"/>
          </p:nvPr>
        </p:nvSpPr>
        <p:spPr>
          <a:xfrm>
            <a:off x="6416040" y="2279800"/>
            <a:ext cx="475862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4" name="Text Placeholder 7">
            <a:extLst>
              <a:ext uri="{FF2B5EF4-FFF2-40B4-BE49-F238E27FC236}">
                <a16:creationId xmlns:a16="http://schemas.microsoft.com/office/drawing/2014/main" id="{FC9A1E51-B952-2D43-9A5E-C1619A326697}"/>
              </a:ext>
            </a:extLst>
          </p:cNvPr>
          <p:cNvSpPr>
            <a:spLocks noGrp="1"/>
          </p:cNvSpPr>
          <p:nvPr>
            <p:ph type="body" sz="quarter" idx="16" hasCustomPrompt="1"/>
          </p:nvPr>
        </p:nvSpPr>
        <p:spPr>
          <a:xfrm>
            <a:off x="6415341" y="3036272"/>
            <a:ext cx="4758627" cy="3080659"/>
          </a:xfrm>
        </p:spPr>
        <p:txBody>
          <a:bodyPr>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16" name="Title 1">
            <a:extLst>
              <a:ext uri="{FF2B5EF4-FFF2-40B4-BE49-F238E27FC236}">
                <a16:creationId xmlns:a16="http://schemas.microsoft.com/office/drawing/2014/main" id="{3C3CE9EE-5F09-D847-95F9-1179A60D714E}"/>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21" name="Footer Placeholder 3">
            <a:extLst>
              <a:ext uri="{FF2B5EF4-FFF2-40B4-BE49-F238E27FC236}">
                <a16:creationId xmlns:a16="http://schemas.microsoft.com/office/drawing/2014/main" id="{EBEF01F2-4A47-074E-9A98-1AB491A6B4F7}"/>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2" name="Slide Number Placeholder 4">
            <a:extLst>
              <a:ext uri="{FF2B5EF4-FFF2-40B4-BE49-F238E27FC236}">
                <a16:creationId xmlns:a16="http://schemas.microsoft.com/office/drawing/2014/main" id="{13C932D9-9C52-AA46-9D45-4CFE4F24C2C2}"/>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22823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1"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54622" y="3172698"/>
            <a:ext cx="3184460"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0" name="Text Placeholder 7">
            <a:extLst>
              <a:ext uri="{FF2B5EF4-FFF2-40B4-BE49-F238E27FC236}">
                <a16:creationId xmlns:a16="http://schemas.microsoft.com/office/drawing/2014/main" id="{117DD34E-063D-3544-8558-07E6B7496FC8}"/>
              </a:ext>
            </a:extLst>
          </p:cNvPr>
          <p:cNvSpPr>
            <a:spLocks noGrp="1"/>
          </p:cNvSpPr>
          <p:nvPr>
            <p:ph type="body" sz="quarter" idx="15" hasCustomPrompt="1"/>
          </p:nvPr>
        </p:nvSpPr>
        <p:spPr>
          <a:xfrm>
            <a:off x="4303427"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15" name="Text Placeholder 7">
            <a:extLst>
              <a:ext uri="{FF2B5EF4-FFF2-40B4-BE49-F238E27FC236}">
                <a16:creationId xmlns:a16="http://schemas.microsoft.com/office/drawing/2014/main" id="{A9ACEB0C-0E5A-E84E-98DC-0866BA5F9A10}"/>
              </a:ext>
            </a:extLst>
          </p:cNvPr>
          <p:cNvSpPr>
            <a:spLocks noGrp="1"/>
          </p:cNvSpPr>
          <p:nvPr>
            <p:ph type="body" sz="quarter" idx="16" hasCustomPrompt="1"/>
          </p:nvPr>
        </p:nvSpPr>
        <p:spPr>
          <a:xfrm>
            <a:off x="4302727" y="3172698"/>
            <a:ext cx="3185161"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6" name="Text Placeholder 7">
            <a:extLst>
              <a:ext uri="{FF2B5EF4-FFF2-40B4-BE49-F238E27FC236}">
                <a16:creationId xmlns:a16="http://schemas.microsoft.com/office/drawing/2014/main" id="{772D5925-2ACA-B14E-9384-DC6451D6E85F}"/>
              </a:ext>
            </a:extLst>
          </p:cNvPr>
          <p:cNvSpPr>
            <a:spLocks noGrp="1"/>
          </p:cNvSpPr>
          <p:nvPr>
            <p:ph type="body" sz="quarter" idx="17" hasCustomPrompt="1"/>
          </p:nvPr>
        </p:nvSpPr>
        <p:spPr>
          <a:xfrm>
            <a:off x="7952233"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17" name="Text Placeholder 7">
            <a:extLst>
              <a:ext uri="{FF2B5EF4-FFF2-40B4-BE49-F238E27FC236}">
                <a16:creationId xmlns:a16="http://schemas.microsoft.com/office/drawing/2014/main" id="{8A5CEC0E-7A24-7846-9AD5-63784A7ECFB2}"/>
              </a:ext>
            </a:extLst>
          </p:cNvPr>
          <p:cNvSpPr>
            <a:spLocks noGrp="1"/>
          </p:cNvSpPr>
          <p:nvPr>
            <p:ph type="body" sz="quarter" idx="18" hasCustomPrompt="1"/>
          </p:nvPr>
        </p:nvSpPr>
        <p:spPr>
          <a:xfrm>
            <a:off x="7951533" y="3172698"/>
            <a:ext cx="3185161"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8" name="Footer Placeholder 3">
            <a:extLst>
              <a:ext uri="{FF2B5EF4-FFF2-40B4-BE49-F238E27FC236}">
                <a16:creationId xmlns:a16="http://schemas.microsoft.com/office/drawing/2014/main" id="{388E1294-6D5F-3943-8D82-D6CD173B40C3}"/>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9" name="Slide Number Placeholder 4">
            <a:extLst>
              <a:ext uri="{FF2B5EF4-FFF2-40B4-BE49-F238E27FC236}">
                <a16:creationId xmlns:a16="http://schemas.microsoft.com/office/drawing/2014/main" id="{E09680DF-DA23-5446-B0D4-85C80DD5DE11}"/>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407472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2E34D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BAFD4-14C8-DF4F-9B7E-EC9E4551AEAE}"/>
              </a:ext>
            </a:extLst>
          </p:cNvPr>
          <p:cNvSpPr>
            <a:spLocks noGrp="1"/>
          </p:cNvSpPr>
          <p:nvPr>
            <p:ph type="title" hasCustomPrompt="1"/>
          </p:nvPr>
        </p:nvSpPr>
        <p:spPr>
          <a:xfrm>
            <a:off x="655320" y="741068"/>
            <a:ext cx="10994136" cy="5037940"/>
          </a:xfrm>
        </p:spPr>
        <p:txBody>
          <a:bodyPr anchor="ctr"/>
          <a:lstStyle>
            <a:lvl1pPr>
              <a:defRPr sz="6000">
                <a:solidFill>
                  <a:srgbClr val="FFFFFF"/>
                </a:solidFill>
              </a:defRPr>
            </a:lvl1pPr>
          </a:lstStyle>
          <a:p>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sed</a:t>
            </a:r>
            <a:r>
              <a:rPr lang="en-GB" dirty="0"/>
              <a:t> </a:t>
            </a:r>
            <a:r>
              <a:rPr lang="en-GB" dirty="0" err="1"/>
              <a:t>diam</a:t>
            </a:r>
            <a:r>
              <a:rPr lang="en-GB" dirty="0"/>
              <a:t>“</a:t>
            </a:r>
            <a:endParaRPr lang="en-US" dirty="0"/>
          </a:p>
        </p:txBody>
      </p:sp>
      <p:sp>
        <p:nvSpPr>
          <p:cNvPr id="13" name="Footer Placeholder 3">
            <a:extLst>
              <a:ext uri="{FF2B5EF4-FFF2-40B4-BE49-F238E27FC236}">
                <a16:creationId xmlns:a16="http://schemas.microsoft.com/office/drawing/2014/main" id="{B4ECD8BB-E8B8-A642-86E4-03FB3C475C83}"/>
              </a:ext>
            </a:extLst>
          </p:cNvPr>
          <p:cNvSpPr>
            <a:spLocks noGrp="1"/>
          </p:cNvSpPr>
          <p:nvPr>
            <p:ph type="ftr" sz="quarter" idx="11"/>
          </p:nvPr>
        </p:nvSpPr>
        <p:spPr>
          <a:xfrm>
            <a:off x="655320" y="6212182"/>
            <a:ext cx="5760021" cy="344932"/>
          </a:xfrm>
        </p:spPr>
        <p:txBody>
          <a:bodyPr anchor="t"/>
          <a:lstStyle>
            <a:lvl1pPr>
              <a:defRPr>
                <a:solidFill>
                  <a:srgbClr val="FFFFFF"/>
                </a:solidFill>
              </a:defRPr>
            </a:lvl1pPr>
          </a:lstStyle>
          <a:p>
            <a:r>
              <a:rPr lang="en-US"/>
              <a:t>Presentation name</a:t>
            </a:r>
            <a:endParaRPr lang="en-US" dirty="0"/>
          </a:p>
        </p:txBody>
      </p:sp>
      <p:sp>
        <p:nvSpPr>
          <p:cNvPr id="14" name="Slide Number Placeholder 4">
            <a:extLst>
              <a:ext uri="{FF2B5EF4-FFF2-40B4-BE49-F238E27FC236}">
                <a16:creationId xmlns:a16="http://schemas.microsoft.com/office/drawing/2014/main" id="{DAF5DAD8-2FAC-EF41-8DF8-A00100F85B2E}"/>
              </a:ext>
            </a:extLst>
          </p:cNvPr>
          <p:cNvSpPr>
            <a:spLocks noGrp="1"/>
          </p:cNvSpPr>
          <p:nvPr>
            <p:ph type="sldNum" sz="quarter" idx="12"/>
          </p:nvPr>
        </p:nvSpPr>
        <p:spPr>
          <a:xfrm>
            <a:off x="11173968" y="6212182"/>
            <a:ext cx="475488" cy="365125"/>
          </a:xfrm>
        </p:spPr>
        <p:txBody>
          <a:bodyPr anchor="t"/>
          <a:lstStyle>
            <a:lvl1pPr>
              <a:defRPr>
                <a:solidFill>
                  <a:srgbClr val="FFFFFF"/>
                </a:solidFill>
              </a:defRPr>
            </a:lvl1pPr>
          </a:lstStyle>
          <a:p>
            <a:fld id="{53969381-6070-C14C-AC19-9F0CCB6EE0F1}" type="slidenum">
              <a:rPr lang="en-US" smtClean="0"/>
              <a:pPr/>
              <a:t>‹#›</a:t>
            </a:fld>
            <a:endParaRPr lang="en-US"/>
          </a:p>
        </p:txBody>
      </p:sp>
    </p:spTree>
    <p:extLst>
      <p:ext uri="{BB962C8B-B14F-4D97-AF65-F5344CB8AC3E}">
        <p14:creationId xmlns:p14="http://schemas.microsoft.com/office/powerpoint/2010/main" val="768506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095999"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096000"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095301" y="3036272"/>
            <a:ext cx="5078667" cy="3080659"/>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5" name="Picture Placeholder 14">
            <a:extLst>
              <a:ext uri="{FF2B5EF4-FFF2-40B4-BE49-F238E27FC236}">
                <a16:creationId xmlns:a16="http://schemas.microsoft.com/office/drawing/2014/main" id="{2DCA5614-4765-F541-AA05-8DC729D23044}"/>
              </a:ext>
            </a:extLst>
          </p:cNvPr>
          <p:cNvSpPr>
            <a:spLocks noGrp="1"/>
          </p:cNvSpPr>
          <p:nvPr>
            <p:ph type="pic" sz="quarter" idx="15"/>
          </p:nvPr>
        </p:nvSpPr>
        <p:spPr>
          <a:xfrm>
            <a:off x="0" y="0"/>
            <a:ext cx="5211763" cy="6858000"/>
          </a:xfrm>
          <a:solidFill>
            <a:srgbClr val="8E96CD"/>
          </a:solidFill>
        </p:spPr>
        <p:txBody>
          <a:bodyPr anchor="ctr"/>
          <a:lstStyle>
            <a:lvl1pPr marL="0" indent="0" algn="ctr">
              <a:buNone/>
              <a:defRPr>
                <a:solidFill>
                  <a:schemeClr val="bg1"/>
                </a:solidFill>
              </a:defRPr>
            </a:lvl1pPr>
          </a:lstStyle>
          <a:p>
            <a:endParaRPr lang="en-US" dirty="0"/>
          </a:p>
        </p:txBody>
      </p:sp>
      <p:sp>
        <p:nvSpPr>
          <p:cNvPr id="20" name="Slide Number Placeholder 4">
            <a:extLst>
              <a:ext uri="{FF2B5EF4-FFF2-40B4-BE49-F238E27FC236}">
                <a16:creationId xmlns:a16="http://schemas.microsoft.com/office/drawing/2014/main" id="{52AB1442-B251-F64D-BE4D-A87573ADD22F}"/>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225700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pater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62BA00-DF4C-C442-9442-DCB113D6A92A}"/>
              </a:ext>
            </a:extLst>
          </p:cNvPr>
          <p:cNvPicPr>
            <a:picLocks noChangeAspect="1"/>
          </p:cNvPicPr>
          <p:nvPr userDrawn="1"/>
        </p:nvPicPr>
        <p:blipFill>
          <a:blip r:embed="rId2"/>
          <a:stretch>
            <a:fillRect/>
          </a:stretch>
        </p:blipFill>
        <p:spPr>
          <a:xfrm>
            <a:off x="0" y="0"/>
            <a:ext cx="5226050" cy="6858000"/>
          </a:xfrm>
          <a:prstGeom prst="rect">
            <a:avLst/>
          </a:prstGeom>
        </p:spPr>
      </p:pic>
      <p:sp>
        <p:nvSpPr>
          <p:cNvPr id="10" name="Title 1">
            <a:extLst>
              <a:ext uri="{FF2B5EF4-FFF2-40B4-BE49-F238E27FC236}">
                <a16:creationId xmlns:a16="http://schemas.microsoft.com/office/drawing/2014/main" id="{1DAAB076-4FC2-794D-BDFA-71B64573BE94}"/>
              </a:ext>
            </a:extLst>
          </p:cNvPr>
          <p:cNvSpPr>
            <a:spLocks noGrp="1"/>
          </p:cNvSpPr>
          <p:nvPr>
            <p:ph type="title" hasCustomPrompt="1"/>
          </p:nvPr>
        </p:nvSpPr>
        <p:spPr>
          <a:xfrm>
            <a:off x="6095999"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1" name="Text Placeholder 7">
            <a:extLst>
              <a:ext uri="{FF2B5EF4-FFF2-40B4-BE49-F238E27FC236}">
                <a16:creationId xmlns:a16="http://schemas.microsoft.com/office/drawing/2014/main" id="{8A457828-4A46-C645-8FE1-7935672FFAE8}"/>
              </a:ext>
            </a:extLst>
          </p:cNvPr>
          <p:cNvSpPr>
            <a:spLocks noGrp="1"/>
          </p:cNvSpPr>
          <p:nvPr>
            <p:ph type="body" sz="quarter" idx="13" hasCustomPrompt="1"/>
          </p:nvPr>
        </p:nvSpPr>
        <p:spPr>
          <a:xfrm>
            <a:off x="6096000"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2" name="Text Placeholder 7">
            <a:extLst>
              <a:ext uri="{FF2B5EF4-FFF2-40B4-BE49-F238E27FC236}">
                <a16:creationId xmlns:a16="http://schemas.microsoft.com/office/drawing/2014/main" id="{C48C7443-5B90-2E42-8A23-6C51F3D0BA6E}"/>
              </a:ext>
            </a:extLst>
          </p:cNvPr>
          <p:cNvSpPr>
            <a:spLocks noGrp="1"/>
          </p:cNvSpPr>
          <p:nvPr>
            <p:ph type="body" sz="quarter" idx="14" hasCustomPrompt="1"/>
          </p:nvPr>
        </p:nvSpPr>
        <p:spPr>
          <a:xfrm>
            <a:off x="6095301" y="3036272"/>
            <a:ext cx="5078667" cy="3080660"/>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4" name="Slide Number Placeholder 4">
            <a:extLst>
              <a:ext uri="{FF2B5EF4-FFF2-40B4-BE49-F238E27FC236}">
                <a16:creationId xmlns:a16="http://schemas.microsoft.com/office/drawing/2014/main" id="{33B3858C-63E1-C14A-8F32-CD43F89D829C}"/>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1722586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3" name="Text Placeholder 7">
            <a:extLst>
              <a:ext uri="{FF2B5EF4-FFF2-40B4-BE49-F238E27FC236}">
                <a16:creationId xmlns:a16="http://schemas.microsoft.com/office/drawing/2014/main" id="{0CE42AF1-7AD8-7A4F-8FB7-8B1CD6814BEC}"/>
              </a:ext>
            </a:extLst>
          </p:cNvPr>
          <p:cNvSpPr>
            <a:spLocks noGrp="1"/>
          </p:cNvSpPr>
          <p:nvPr>
            <p:ph type="body" sz="quarter" idx="14" hasCustomPrompt="1"/>
          </p:nvPr>
        </p:nvSpPr>
        <p:spPr>
          <a:xfrm>
            <a:off x="1236166"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14" name="Text Placeholder 7">
            <a:extLst>
              <a:ext uri="{FF2B5EF4-FFF2-40B4-BE49-F238E27FC236}">
                <a16:creationId xmlns:a16="http://schemas.microsoft.com/office/drawing/2014/main" id="{450D8542-3CD8-FF48-AAF9-F542954DED0A}"/>
              </a:ext>
            </a:extLst>
          </p:cNvPr>
          <p:cNvSpPr>
            <a:spLocks noGrp="1"/>
          </p:cNvSpPr>
          <p:nvPr>
            <p:ph type="body" sz="quarter" idx="15" hasCustomPrompt="1"/>
          </p:nvPr>
        </p:nvSpPr>
        <p:spPr>
          <a:xfrm>
            <a:off x="1236166" y="5249999"/>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18" name="Text Placeholder 7">
            <a:extLst>
              <a:ext uri="{FF2B5EF4-FFF2-40B4-BE49-F238E27FC236}">
                <a16:creationId xmlns:a16="http://schemas.microsoft.com/office/drawing/2014/main" id="{67DB947E-6E27-E14F-A73A-8F357BE9D73B}"/>
              </a:ext>
            </a:extLst>
          </p:cNvPr>
          <p:cNvSpPr>
            <a:spLocks noGrp="1"/>
          </p:cNvSpPr>
          <p:nvPr>
            <p:ph type="body" sz="quarter" idx="16" hasCustomPrompt="1"/>
          </p:nvPr>
        </p:nvSpPr>
        <p:spPr>
          <a:xfrm>
            <a:off x="3772843"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19" name="Text Placeholder 7">
            <a:extLst>
              <a:ext uri="{FF2B5EF4-FFF2-40B4-BE49-F238E27FC236}">
                <a16:creationId xmlns:a16="http://schemas.microsoft.com/office/drawing/2014/main" id="{27061E79-3994-6E40-8107-E0E018A5EF93}"/>
              </a:ext>
            </a:extLst>
          </p:cNvPr>
          <p:cNvSpPr>
            <a:spLocks noGrp="1"/>
          </p:cNvSpPr>
          <p:nvPr>
            <p:ph type="body" sz="quarter" idx="17" hasCustomPrompt="1"/>
          </p:nvPr>
        </p:nvSpPr>
        <p:spPr>
          <a:xfrm>
            <a:off x="3772843"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20" name="Text Placeholder 7">
            <a:extLst>
              <a:ext uri="{FF2B5EF4-FFF2-40B4-BE49-F238E27FC236}">
                <a16:creationId xmlns:a16="http://schemas.microsoft.com/office/drawing/2014/main" id="{8FE3634C-5838-9144-8782-4B745801988A}"/>
              </a:ext>
            </a:extLst>
          </p:cNvPr>
          <p:cNvSpPr>
            <a:spLocks noGrp="1"/>
          </p:cNvSpPr>
          <p:nvPr>
            <p:ph type="body" sz="quarter" idx="18" hasCustomPrompt="1"/>
          </p:nvPr>
        </p:nvSpPr>
        <p:spPr>
          <a:xfrm>
            <a:off x="6309520"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21" name="Text Placeholder 7">
            <a:extLst>
              <a:ext uri="{FF2B5EF4-FFF2-40B4-BE49-F238E27FC236}">
                <a16:creationId xmlns:a16="http://schemas.microsoft.com/office/drawing/2014/main" id="{790DB474-A66C-8E41-A82E-11B2F75CCB3D}"/>
              </a:ext>
            </a:extLst>
          </p:cNvPr>
          <p:cNvSpPr>
            <a:spLocks noGrp="1"/>
          </p:cNvSpPr>
          <p:nvPr>
            <p:ph type="body" sz="quarter" idx="19" hasCustomPrompt="1"/>
          </p:nvPr>
        </p:nvSpPr>
        <p:spPr>
          <a:xfrm>
            <a:off x="6309520"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22" name="Text Placeholder 7">
            <a:extLst>
              <a:ext uri="{FF2B5EF4-FFF2-40B4-BE49-F238E27FC236}">
                <a16:creationId xmlns:a16="http://schemas.microsoft.com/office/drawing/2014/main" id="{BF65707C-5733-B049-9ABB-BA2B09172A0D}"/>
              </a:ext>
            </a:extLst>
          </p:cNvPr>
          <p:cNvSpPr>
            <a:spLocks noGrp="1"/>
          </p:cNvSpPr>
          <p:nvPr>
            <p:ph type="body" sz="quarter" idx="20" hasCustomPrompt="1"/>
          </p:nvPr>
        </p:nvSpPr>
        <p:spPr>
          <a:xfrm>
            <a:off x="8905696"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23" name="Text Placeholder 7">
            <a:extLst>
              <a:ext uri="{FF2B5EF4-FFF2-40B4-BE49-F238E27FC236}">
                <a16:creationId xmlns:a16="http://schemas.microsoft.com/office/drawing/2014/main" id="{B236B4BD-18A5-8347-BCBC-5136C9798BE2}"/>
              </a:ext>
            </a:extLst>
          </p:cNvPr>
          <p:cNvSpPr>
            <a:spLocks noGrp="1"/>
          </p:cNvSpPr>
          <p:nvPr>
            <p:ph type="body" sz="quarter" idx="21" hasCustomPrompt="1"/>
          </p:nvPr>
        </p:nvSpPr>
        <p:spPr>
          <a:xfrm>
            <a:off x="8905696"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6" name="Picture Placeholder 5">
            <a:extLst>
              <a:ext uri="{FF2B5EF4-FFF2-40B4-BE49-F238E27FC236}">
                <a16:creationId xmlns:a16="http://schemas.microsoft.com/office/drawing/2014/main" id="{4E79DDB3-EBDA-694E-8566-9F1BC6484E9D}"/>
              </a:ext>
            </a:extLst>
          </p:cNvPr>
          <p:cNvSpPr>
            <a:spLocks noGrp="1"/>
          </p:cNvSpPr>
          <p:nvPr>
            <p:ph type="pic" sz="quarter" idx="22"/>
          </p:nvPr>
        </p:nvSpPr>
        <p:spPr>
          <a:xfrm>
            <a:off x="1206416"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4" name="Picture Placeholder 5">
            <a:extLst>
              <a:ext uri="{FF2B5EF4-FFF2-40B4-BE49-F238E27FC236}">
                <a16:creationId xmlns:a16="http://schemas.microsoft.com/office/drawing/2014/main" id="{25BA650A-C2AF-AE41-BE69-10260E3E6876}"/>
              </a:ext>
            </a:extLst>
          </p:cNvPr>
          <p:cNvSpPr>
            <a:spLocks noGrp="1"/>
          </p:cNvSpPr>
          <p:nvPr>
            <p:ph type="pic" sz="quarter" idx="23"/>
          </p:nvPr>
        </p:nvSpPr>
        <p:spPr>
          <a:xfrm>
            <a:off x="3772843"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5" name="Picture Placeholder 5">
            <a:extLst>
              <a:ext uri="{FF2B5EF4-FFF2-40B4-BE49-F238E27FC236}">
                <a16:creationId xmlns:a16="http://schemas.microsoft.com/office/drawing/2014/main" id="{D8142567-A5C1-DC47-A690-040CEFB1AD41}"/>
              </a:ext>
            </a:extLst>
          </p:cNvPr>
          <p:cNvSpPr>
            <a:spLocks noGrp="1"/>
          </p:cNvSpPr>
          <p:nvPr>
            <p:ph type="pic" sz="quarter" idx="24"/>
          </p:nvPr>
        </p:nvSpPr>
        <p:spPr>
          <a:xfrm>
            <a:off x="6339270"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6" name="Picture Placeholder 5">
            <a:extLst>
              <a:ext uri="{FF2B5EF4-FFF2-40B4-BE49-F238E27FC236}">
                <a16:creationId xmlns:a16="http://schemas.microsoft.com/office/drawing/2014/main" id="{D12546E0-2C18-F048-B922-908B2A35FCAE}"/>
              </a:ext>
            </a:extLst>
          </p:cNvPr>
          <p:cNvSpPr>
            <a:spLocks noGrp="1"/>
          </p:cNvSpPr>
          <p:nvPr>
            <p:ph type="pic" sz="quarter" idx="25"/>
          </p:nvPr>
        </p:nvSpPr>
        <p:spPr>
          <a:xfrm>
            <a:off x="8905696"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7" name="Footer Placeholder 3">
            <a:extLst>
              <a:ext uri="{FF2B5EF4-FFF2-40B4-BE49-F238E27FC236}">
                <a16:creationId xmlns:a16="http://schemas.microsoft.com/office/drawing/2014/main" id="{AFF9FBAA-AD5D-A44C-8273-DE1DD8FC491D}"/>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8" name="Slide Number Placeholder 4">
            <a:extLst>
              <a:ext uri="{FF2B5EF4-FFF2-40B4-BE49-F238E27FC236}">
                <a16:creationId xmlns:a16="http://schemas.microsoft.com/office/drawing/2014/main" id="{356E5849-014B-044B-8DAB-E324C4D5D08D}"/>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707234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ght photo">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2DCA5614-4765-F541-AA05-8DC729D23044}"/>
              </a:ext>
            </a:extLst>
          </p:cNvPr>
          <p:cNvSpPr>
            <a:spLocks noGrp="1"/>
          </p:cNvSpPr>
          <p:nvPr>
            <p:ph type="pic" sz="quarter" idx="15"/>
          </p:nvPr>
        </p:nvSpPr>
        <p:spPr>
          <a:xfrm>
            <a:off x="6980237" y="0"/>
            <a:ext cx="5211763" cy="6858000"/>
          </a:xfrm>
          <a:solidFill>
            <a:srgbClr val="8E96CD"/>
          </a:solidFill>
        </p:spPr>
        <p:txBody>
          <a:bodyPr anchor="ctr"/>
          <a:lstStyle>
            <a:lvl1pPr marL="0" indent="0" algn="ctr">
              <a:buNone/>
              <a:defRPr>
                <a:solidFill>
                  <a:schemeClr val="bg1"/>
                </a:solidFill>
              </a:defRPr>
            </a:lvl1pPr>
          </a:lstStyle>
          <a:p>
            <a:endParaRPr lang="en-US" dirty="0"/>
          </a:p>
        </p:txBody>
      </p:sp>
      <p:sp>
        <p:nvSpPr>
          <p:cNvPr id="11" name="Title 1">
            <a:extLst>
              <a:ext uri="{FF2B5EF4-FFF2-40B4-BE49-F238E27FC236}">
                <a16:creationId xmlns:a16="http://schemas.microsoft.com/office/drawing/2014/main" id="{119D824D-901D-534F-A3DF-45E978844496}"/>
              </a:ext>
            </a:extLst>
          </p:cNvPr>
          <p:cNvSpPr>
            <a:spLocks noGrp="1"/>
          </p:cNvSpPr>
          <p:nvPr>
            <p:ph type="title" hasCustomPrompt="1"/>
          </p:nvPr>
        </p:nvSpPr>
        <p:spPr>
          <a:xfrm>
            <a:off x="656018"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2" name="Text Placeholder 7">
            <a:extLst>
              <a:ext uri="{FF2B5EF4-FFF2-40B4-BE49-F238E27FC236}">
                <a16:creationId xmlns:a16="http://schemas.microsoft.com/office/drawing/2014/main" id="{CE252206-42D5-D847-BE35-DDBBCC0E17A9}"/>
              </a:ext>
            </a:extLst>
          </p:cNvPr>
          <p:cNvSpPr>
            <a:spLocks noGrp="1"/>
          </p:cNvSpPr>
          <p:nvPr>
            <p:ph type="body" sz="quarter" idx="13" hasCustomPrompt="1"/>
          </p:nvPr>
        </p:nvSpPr>
        <p:spPr>
          <a:xfrm>
            <a:off x="656019"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3" name="Text Placeholder 7">
            <a:extLst>
              <a:ext uri="{FF2B5EF4-FFF2-40B4-BE49-F238E27FC236}">
                <a16:creationId xmlns:a16="http://schemas.microsoft.com/office/drawing/2014/main" id="{E8F16DF9-0B8E-B844-81F8-8A49EAC03036}"/>
              </a:ext>
            </a:extLst>
          </p:cNvPr>
          <p:cNvSpPr>
            <a:spLocks noGrp="1"/>
          </p:cNvSpPr>
          <p:nvPr>
            <p:ph type="body" sz="quarter" idx="14" hasCustomPrompt="1"/>
          </p:nvPr>
        </p:nvSpPr>
        <p:spPr>
          <a:xfrm>
            <a:off x="655320" y="3036272"/>
            <a:ext cx="5078009" cy="3080660"/>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4" name="Footer Placeholder 3">
            <a:extLst>
              <a:ext uri="{FF2B5EF4-FFF2-40B4-BE49-F238E27FC236}">
                <a16:creationId xmlns:a16="http://schemas.microsoft.com/office/drawing/2014/main" id="{659ACDB6-E28F-7640-AB17-4ACE9C313851}"/>
              </a:ext>
            </a:extLst>
          </p:cNvPr>
          <p:cNvSpPr>
            <a:spLocks noGrp="1"/>
          </p:cNvSpPr>
          <p:nvPr>
            <p:ph type="ftr" sz="quarter" idx="11"/>
          </p:nvPr>
        </p:nvSpPr>
        <p:spPr>
          <a:xfrm>
            <a:off x="655320" y="6212182"/>
            <a:ext cx="5760021" cy="344932"/>
          </a:xfrm>
        </p:spPr>
        <p:txBody>
          <a:bodyPr anchor="t"/>
          <a:lstStyle/>
          <a:p>
            <a:r>
              <a:rPr lang="en-US" dirty="0"/>
              <a:t>Presentation name</a:t>
            </a:r>
          </a:p>
        </p:txBody>
      </p:sp>
    </p:spTree>
    <p:extLst>
      <p:ext uri="{BB962C8B-B14F-4D97-AF65-F5344CB8AC3E}">
        <p14:creationId xmlns:p14="http://schemas.microsoft.com/office/powerpoint/2010/main" val="362035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pater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5388864"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0" y="2279800"/>
            <a:ext cx="5389563"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pic>
        <p:nvPicPr>
          <p:cNvPr id="4" name="Picture 3">
            <a:extLst>
              <a:ext uri="{FF2B5EF4-FFF2-40B4-BE49-F238E27FC236}">
                <a16:creationId xmlns:a16="http://schemas.microsoft.com/office/drawing/2014/main" id="{2377749F-8390-E243-ADCB-58126340A34B}"/>
              </a:ext>
            </a:extLst>
          </p:cNvPr>
          <p:cNvPicPr>
            <a:picLocks noChangeAspect="1"/>
          </p:cNvPicPr>
          <p:nvPr userDrawn="1"/>
        </p:nvPicPr>
        <p:blipFill>
          <a:blip r:embed="rId2"/>
          <a:stretch>
            <a:fillRect/>
          </a:stretch>
        </p:blipFill>
        <p:spPr>
          <a:xfrm>
            <a:off x="6972300" y="0"/>
            <a:ext cx="5219700" cy="6858000"/>
          </a:xfrm>
          <a:prstGeom prst="rect">
            <a:avLst/>
          </a:prstGeom>
        </p:spPr>
      </p:pic>
      <p:sp>
        <p:nvSpPr>
          <p:cNvPr id="11" name="Footer Placeholder 3">
            <a:extLst>
              <a:ext uri="{FF2B5EF4-FFF2-40B4-BE49-F238E27FC236}">
                <a16:creationId xmlns:a16="http://schemas.microsoft.com/office/drawing/2014/main" id="{CA5C77E7-B9F8-4E40-BB44-C84CB6A900CF}"/>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7" name="Text Placeholder 7">
            <a:extLst>
              <a:ext uri="{FF2B5EF4-FFF2-40B4-BE49-F238E27FC236}">
                <a16:creationId xmlns:a16="http://schemas.microsoft.com/office/drawing/2014/main" id="{ECA13886-5608-4848-ABA7-8B1690CF97C7}"/>
              </a:ext>
            </a:extLst>
          </p:cNvPr>
          <p:cNvSpPr>
            <a:spLocks noGrp="1"/>
          </p:cNvSpPr>
          <p:nvPr>
            <p:ph type="body" sz="quarter" idx="14" hasCustomPrompt="1"/>
          </p:nvPr>
        </p:nvSpPr>
        <p:spPr>
          <a:xfrm>
            <a:off x="655320" y="3036271"/>
            <a:ext cx="5085723" cy="3080661"/>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Tree>
    <p:extLst>
      <p:ext uri="{BB962C8B-B14F-4D97-AF65-F5344CB8AC3E}">
        <p14:creationId xmlns:p14="http://schemas.microsoft.com/office/powerpoint/2010/main" val="2191155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3C3CE9EE-5F09-D847-95F9-1179A60D714E}"/>
              </a:ext>
            </a:extLst>
          </p:cNvPr>
          <p:cNvSpPr>
            <a:spLocks noGrp="1"/>
          </p:cNvSpPr>
          <p:nvPr>
            <p:ph type="title" hasCustomPrompt="1"/>
          </p:nvPr>
        </p:nvSpPr>
        <p:spPr>
          <a:xfrm>
            <a:off x="655320" y="741068"/>
            <a:ext cx="10337944" cy="1262507"/>
          </a:xfrm>
        </p:spPr>
        <p:txBody>
          <a:bodyPr/>
          <a:lstStyle>
            <a:lvl1pPr>
              <a:defRPr sz="4000"/>
            </a:lvl1pPr>
          </a:lstStyle>
          <a:p>
            <a:r>
              <a:rPr lang="en-GB" dirty="0"/>
              <a:t>Title name lorem </a:t>
            </a:r>
            <a:r>
              <a:rPr lang="en-GB" dirty="0" err="1"/>
              <a:t>laoreet</a:t>
            </a:r>
            <a:r>
              <a:rPr lang="en-GB" dirty="0"/>
              <a:t> </a:t>
            </a:r>
            <a:br>
              <a:rPr lang="en-GB" dirty="0"/>
            </a:br>
            <a:r>
              <a:rPr lang="en-GB" dirty="0" err="1"/>
              <a:t>dolor</a:t>
            </a:r>
            <a:r>
              <a:rPr lang="en-GB" dirty="0"/>
              <a:t> ipsum long</a:t>
            </a:r>
            <a:endParaRPr lang="en-US" dirty="0"/>
          </a:p>
        </p:txBody>
      </p:sp>
      <p:sp>
        <p:nvSpPr>
          <p:cNvPr id="3" name="Table Placeholder 2">
            <a:extLst>
              <a:ext uri="{FF2B5EF4-FFF2-40B4-BE49-F238E27FC236}">
                <a16:creationId xmlns:a16="http://schemas.microsoft.com/office/drawing/2014/main" id="{514FC6B4-6C83-694F-ABD9-039F4F7B971D}"/>
              </a:ext>
            </a:extLst>
          </p:cNvPr>
          <p:cNvSpPr>
            <a:spLocks noGrp="1"/>
          </p:cNvSpPr>
          <p:nvPr>
            <p:ph type="tbl" sz="quarter" idx="13"/>
          </p:nvPr>
        </p:nvSpPr>
        <p:spPr>
          <a:xfrm>
            <a:off x="655639" y="2327275"/>
            <a:ext cx="10337944" cy="3554413"/>
          </a:xfrm>
        </p:spPr>
        <p:txBody>
          <a:bodyPr anchor="ctr"/>
          <a:lstStyle>
            <a:lvl1pPr marL="0" indent="0" algn="ctr">
              <a:buNone/>
              <a:defRPr/>
            </a:lvl1pPr>
          </a:lstStyle>
          <a:p>
            <a:endParaRPr lang="en-US" dirty="0"/>
          </a:p>
        </p:txBody>
      </p:sp>
      <p:sp>
        <p:nvSpPr>
          <p:cNvPr id="15" name="Footer Placeholder 3">
            <a:extLst>
              <a:ext uri="{FF2B5EF4-FFF2-40B4-BE49-F238E27FC236}">
                <a16:creationId xmlns:a16="http://schemas.microsoft.com/office/drawing/2014/main" id="{1CB6C9A1-E5D3-004F-B30C-FD7B186EAE3C}"/>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7" name="Slide Number Placeholder 4">
            <a:extLst>
              <a:ext uri="{FF2B5EF4-FFF2-40B4-BE49-F238E27FC236}">
                <a16:creationId xmlns:a16="http://schemas.microsoft.com/office/drawing/2014/main" id="{1C05F0C5-5E0E-0541-9928-23C9A7295ED9}"/>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2532855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564B1B-61ED-C442-86AB-4C2AF1E53F6C}"/>
              </a:ext>
            </a:extLst>
          </p:cNvPr>
          <p:cNvSpPr>
            <a:spLocks noGrp="1"/>
          </p:cNvSpPr>
          <p:nvPr>
            <p:ph type="subTitle" idx="1" hasCustomPrompt="1"/>
          </p:nvPr>
        </p:nvSpPr>
        <p:spPr>
          <a:xfrm>
            <a:off x="646176" y="4978598"/>
            <a:ext cx="3408240" cy="1330037"/>
          </a:xfrm>
        </p:spPr>
        <p:txBody>
          <a:bodyPr>
            <a:normAutofit/>
          </a:bodyPr>
          <a:lstStyle>
            <a:lvl1pPr marL="0" indent="0" algn="l">
              <a:buNone/>
              <a:defRPr sz="1800" b="0" i="0">
                <a:solidFill>
                  <a:schemeClr val="bg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Phone: (8 46) 39 8908</a:t>
            </a:r>
          </a:p>
          <a:p>
            <a:r>
              <a:rPr lang="en-US" dirty="0"/>
              <a:t>Email: </a:t>
            </a:r>
            <a:r>
              <a:rPr lang="en-US" dirty="0" err="1"/>
              <a:t>informacija@ku.lt</a:t>
            </a:r>
            <a:endParaRPr lang="en-US" dirty="0"/>
          </a:p>
          <a:p>
            <a:r>
              <a:rPr lang="en-US" dirty="0"/>
              <a:t>Web: </a:t>
            </a:r>
            <a:r>
              <a:rPr lang="en-US" dirty="0" err="1"/>
              <a:t>ku.lt</a:t>
            </a:r>
            <a:endParaRPr lang="en-US" dirty="0"/>
          </a:p>
        </p:txBody>
      </p:sp>
      <p:sp>
        <p:nvSpPr>
          <p:cNvPr id="7" name="Text Placeholder 6">
            <a:extLst>
              <a:ext uri="{FF2B5EF4-FFF2-40B4-BE49-F238E27FC236}">
                <a16:creationId xmlns:a16="http://schemas.microsoft.com/office/drawing/2014/main" id="{B948F23E-95A5-D34A-AE4F-61DCCD2D3A53}"/>
              </a:ext>
            </a:extLst>
          </p:cNvPr>
          <p:cNvSpPr>
            <a:spLocks noGrp="1"/>
          </p:cNvSpPr>
          <p:nvPr>
            <p:ph type="body" sz="quarter" idx="12" hasCustomPrompt="1"/>
          </p:nvPr>
        </p:nvSpPr>
        <p:spPr>
          <a:xfrm>
            <a:off x="4238129" y="4969560"/>
            <a:ext cx="4593360" cy="1330037"/>
          </a:xfrm>
        </p:spPr>
        <p:txBody>
          <a:bodyPr>
            <a:noAutofit/>
          </a:bodyPr>
          <a:lstStyle>
            <a:lvl1pPr marL="0" indent="0">
              <a:buNone/>
              <a:defRPr sz="1800" b="0" i="0">
                <a:solidFill>
                  <a:srgbClr val="FFFFFF"/>
                </a:solidFill>
                <a:latin typeface="Space Grotesk Medium" pitchFamily="2" charset="77"/>
              </a:defRPr>
            </a:lvl1pPr>
            <a:lvl2pPr marL="457200" indent="0">
              <a:buNone/>
              <a:defRPr sz="2000">
                <a:solidFill>
                  <a:srgbClr val="FFFFFF"/>
                </a:solidFill>
              </a:defRPr>
            </a:lvl2pPr>
            <a:lvl3pPr marL="914400" indent="0">
              <a:buNone/>
              <a:defRPr sz="2000">
                <a:solidFill>
                  <a:srgbClr val="FFFFFF"/>
                </a:solidFill>
              </a:defRPr>
            </a:lvl3pPr>
            <a:lvl4pPr marL="1371600" indent="0">
              <a:buNone/>
              <a:defRPr sz="2000">
                <a:solidFill>
                  <a:srgbClr val="FFFFFF"/>
                </a:solidFill>
              </a:defRPr>
            </a:lvl4pPr>
            <a:lvl5pPr marL="1828800" indent="0">
              <a:buNone/>
              <a:defRPr sz="2000">
                <a:solidFill>
                  <a:srgbClr val="FFFFFF"/>
                </a:solidFill>
              </a:defRPr>
            </a:lvl5pPr>
          </a:lstStyle>
          <a:p>
            <a:pPr marL="0" marR="0" lvl="0" indent="0" algn="l" defTabSz="914400" rtl="0" eaLnBrk="1" fontAlgn="auto" latinLnBrk="0" hangingPunct="1">
              <a:lnSpc>
                <a:spcPct val="90000"/>
              </a:lnSpc>
              <a:spcBef>
                <a:spcPts val="1000"/>
              </a:spcBef>
              <a:spcAft>
                <a:spcPts val="0"/>
              </a:spcAft>
              <a:buClr>
                <a:srgbClr val="2E34D1"/>
              </a:buClr>
              <a:buSzPct val="130000"/>
              <a:buFont typeface="System Font Regular"/>
              <a:buNone/>
              <a:tabLst/>
              <a:defRPr/>
            </a:pPr>
            <a:r>
              <a:rPr lang="lt-LT" dirty="0"/>
              <a:t>Klaipėdos universiteto miestelis</a:t>
            </a:r>
          </a:p>
          <a:p>
            <a:r>
              <a:rPr lang="en-US" dirty="0" err="1"/>
              <a:t>Herkaus</a:t>
            </a:r>
            <a:r>
              <a:rPr lang="en-US" dirty="0"/>
              <a:t> </a:t>
            </a:r>
            <a:r>
              <a:rPr lang="en-US" dirty="0" err="1"/>
              <a:t>Manto</a:t>
            </a:r>
            <a:r>
              <a:rPr lang="en-US" dirty="0"/>
              <a:t> g. </a:t>
            </a:r>
          </a:p>
          <a:p>
            <a:r>
              <a:rPr lang="en-US" dirty="0"/>
              <a:t>84</a:t>
            </a:r>
            <a:r>
              <a:rPr lang="lt-LT" dirty="0"/>
              <a:t>92294, Klaipėda</a:t>
            </a:r>
            <a:endParaRPr lang="en-US" dirty="0"/>
          </a:p>
        </p:txBody>
      </p:sp>
      <p:sp>
        <p:nvSpPr>
          <p:cNvPr id="8" name="Title 7">
            <a:extLst>
              <a:ext uri="{FF2B5EF4-FFF2-40B4-BE49-F238E27FC236}">
                <a16:creationId xmlns:a16="http://schemas.microsoft.com/office/drawing/2014/main" id="{09384C7A-DF3F-4A43-8DD4-55607F417E17}"/>
              </a:ext>
            </a:extLst>
          </p:cNvPr>
          <p:cNvSpPr>
            <a:spLocks noGrp="1"/>
          </p:cNvSpPr>
          <p:nvPr>
            <p:ph type="title" hasCustomPrompt="1"/>
          </p:nvPr>
        </p:nvSpPr>
        <p:spPr>
          <a:xfrm>
            <a:off x="646175" y="2465593"/>
            <a:ext cx="10646664" cy="1926813"/>
          </a:xfrm>
        </p:spPr>
        <p:txBody>
          <a:bodyPr anchor="ctr"/>
          <a:lstStyle>
            <a:lvl1pPr marL="0" marR="0" indent="0" algn="l" defTabSz="914400" rtl="0" eaLnBrk="1" fontAlgn="auto" latinLnBrk="0" hangingPunct="1">
              <a:lnSpc>
                <a:spcPct val="90000"/>
              </a:lnSpc>
              <a:spcBef>
                <a:spcPct val="0"/>
              </a:spcBef>
              <a:spcAft>
                <a:spcPts val="0"/>
              </a:spcAft>
              <a:buClrTx/>
              <a:buSzTx/>
              <a:buFontTx/>
              <a:buNone/>
              <a:tabLst/>
              <a:defRPr sz="6500">
                <a:solidFill>
                  <a:srgbClr val="FFFFFF"/>
                </a:solidFill>
              </a:defRPr>
            </a:lvl1pPr>
          </a:lstStyle>
          <a:p>
            <a:r>
              <a:rPr lang="lt-LT" cap="all" dirty="0">
                <a:latin typeface="Rando" pitchFamily="2" charset="77"/>
                <a:ea typeface="+mj-ea"/>
                <a:cs typeface="Rando" pitchFamily="2" charset="77"/>
              </a:rPr>
              <a:t>Ačiū už dėmesį.</a:t>
            </a:r>
            <a:endParaRPr lang="en-US" dirty="0"/>
          </a:p>
        </p:txBody>
      </p:sp>
    </p:spTree>
    <p:extLst>
      <p:ext uri="{BB962C8B-B14F-4D97-AF65-F5344CB8AC3E}">
        <p14:creationId xmlns:p14="http://schemas.microsoft.com/office/powerpoint/2010/main" val="348417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1C32FF-65EB-0A49-B966-F80FFF6C08E2}"/>
              </a:ext>
            </a:extLst>
          </p:cNvPr>
          <p:cNvSpPr>
            <a:spLocks noGrp="1"/>
          </p:cNvSpPr>
          <p:nvPr>
            <p:ph type="title"/>
          </p:nvPr>
        </p:nvSpPr>
        <p:spPr>
          <a:xfrm>
            <a:off x="838200" y="365125"/>
            <a:ext cx="10646664" cy="1926813"/>
          </a:xfrm>
          <a:prstGeom prst="rect">
            <a:avLst/>
          </a:prstGeom>
        </p:spPr>
        <p:txBody>
          <a:bodyPr vert="horz" lIns="91440" tIns="45720" rIns="91440" bIns="45720" rtlCol="0" anchor="t">
            <a:noAutofit/>
          </a:bodyPr>
          <a:lstStyle/>
          <a:p>
            <a:endParaRPr lang="en-US" dirty="0"/>
          </a:p>
        </p:txBody>
      </p:sp>
      <p:sp>
        <p:nvSpPr>
          <p:cNvPr id="3" name="Text Placeholder 2">
            <a:extLst>
              <a:ext uri="{FF2B5EF4-FFF2-40B4-BE49-F238E27FC236}">
                <a16:creationId xmlns:a16="http://schemas.microsoft.com/office/drawing/2014/main" id="{B575F679-7423-3B4C-A754-9532BE3F12ED}"/>
              </a:ext>
            </a:extLst>
          </p:cNvPr>
          <p:cNvSpPr>
            <a:spLocks noGrp="1"/>
          </p:cNvSpPr>
          <p:nvPr>
            <p:ph type="body" idx="1"/>
          </p:nvPr>
        </p:nvSpPr>
        <p:spPr>
          <a:xfrm>
            <a:off x="838200" y="2497641"/>
            <a:ext cx="10646664" cy="3505015"/>
          </a:xfrm>
          <a:prstGeom prst="rect">
            <a:avLst/>
          </a:prstGeom>
        </p:spPr>
        <p:txBody>
          <a:bodyPr vert="horz" lIns="91440" tIns="45720" rIns="91440" bIns="45720" rtlCol="0" anchor="t">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3B40236B-8E81-E942-83B4-17BE52BD401F}"/>
              </a:ext>
            </a:extLst>
          </p:cNvPr>
          <p:cNvSpPr>
            <a:spLocks noGrp="1"/>
          </p:cNvSpPr>
          <p:nvPr>
            <p:ph type="ftr" sz="quarter" idx="3"/>
          </p:nvPr>
        </p:nvSpPr>
        <p:spPr>
          <a:xfrm>
            <a:off x="838200" y="6219825"/>
            <a:ext cx="4114800" cy="365125"/>
          </a:xfrm>
          <a:prstGeom prst="rect">
            <a:avLst/>
          </a:prstGeom>
        </p:spPr>
        <p:txBody>
          <a:bodyPr vert="horz" lIns="91440" tIns="45720" rIns="91440" bIns="45720" rtlCol="0" anchor="b"/>
          <a:lstStyle>
            <a:lvl1pPr algn="l">
              <a:defRPr sz="1400" baseline="0">
                <a:solidFill>
                  <a:srgbClr val="8E96CD"/>
                </a:solidFill>
                <a:latin typeface="Space Grotesk" pitchFamily="2" charset="77"/>
              </a:defRPr>
            </a:lvl1pPr>
          </a:lstStyle>
          <a:p>
            <a:r>
              <a:rPr lang="en-US"/>
              <a:t>Presentation name</a:t>
            </a:r>
            <a:endParaRPr lang="en-US" dirty="0"/>
          </a:p>
        </p:txBody>
      </p:sp>
      <p:sp>
        <p:nvSpPr>
          <p:cNvPr id="6" name="Slide Number Placeholder 5">
            <a:extLst>
              <a:ext uri="{FF2B5EF4-FFF2-40B4-BE49-F238E27FC236}">
                <a16:creationId xmlns:a16="http://schemas.microsoft.com/office/drawing/2014/main" id="{35D3A18A-24B4-9E40-80B1-0BEECEC88D39}"/>
              </a:ext>
            </a:extLst>
          </p:cNvPr>
          <p:cNvSpPr>
            <a:spLocks noGrp="1"/>
          </p:cNvSpPr>
          <p:nvPr>
            <p:ph type="sldNum" sz="quarter" idx="4"/>
          </p:nvPr>
        </p:nvSpPr>
        <p:spPr>
          <a:xfrm>
            <a:off x="8741664" y="6219825"/>
            <a:ext cx="2743200" cy="365125"/>
          </a:xfrm>
          <a:prstGeom prst="rect">
            <a:avLst/>
          </a:prstGeom>
        </p:spPr>
        <p:txBody>
          <a:bodyPr vert="horz" lIns="91440" tIns="45720" rIns="91440" bIns="45720" rtlCol="0" anchor="b"/>
          <a:lstStyle>
            <a:lvl1pPr algn="r">
              <a:defRPr sz="1400" baseline="0">
                <a:solidFill>
                  <a:srgbClr val="8E96CD"/>
                </a:solidFill>
                <a:latin typeface="Space Grotesk" pitchFamily="2" charset="77"/>
              </a:defRPr>
            </a:lvl1pPr>
          </a:lstStyle>
          <a:p>
            <a:fld id="{53969381-6070-C14C-AC19-9F0CCB6EE0F1}" type="slidenum">
              <a:rPr lang="en-US" smtClean="0"/>
              <a:pPr/>
              <a:t>‹#›</a:t>
            </a:fld>
            <a:endParaRPr lang="en-US"/>
          </a:p>
        </p:txBody>
      </p:sp>
    </p:spTree>
    <p:extLst>
      <p:ext uri="{BB962C8B-B14F-4D97-AF65-F5344CB8AC3E}">
        <p14:creationId xmlns:p14="http://schemas.microsoft.com/office/powerpoint/2010/main" val="1478422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3" r:id="rId4"/>
    <p:sldLayoutId id="2147483658" r:id="rId5"/>
    <p:sldLayoutId id="2147483652" r:id="rId6"/>
    <p:sldLayoutId id="2147483651" r:id="rId7"/>
    <p:sldLayoutId id="2147483655" r:id="rId8"/>
    <p:sldLayoutId id="2147483659" r:id="rId9"/>
    <p:sldLayoutId id="2147483654" r:id="rId10"/>
    <p:sldLayoutId id="2147483656" r:id="rId11"/>
    <p:sldLayoutId id="2147483660" r:id="rId12"/>
    <p:sldLayoutId id="2147483661" r:id="rId13"/>
  </p:sldLayoutIdLst>
  <p:hf hdr="0" dt="0"/>
  <p:txStyles>
    <p:titleStyle>
      <a:lvl1pPr algn="l" defTabSz="914400" rtl="0" eaLnBrk="1" latinLnBrk="0" hangingPunct="1">
        <a:lnSpc>
          <a:spcPct val="90000"/>
        </a:lnSpc>
        <a:spcBef>
          <a:spcPct val="0"/>
        </a:spcBef>
        <a:buNone/>
        <a:defRPr sz="5000" kern="1200" cap="all" baseline="0">
          <a:solidFill>
            <a:srgbClr val="2E34D1"/>
          </a:solidFill>
          <a:latin typeface="Rando" pitchFamily="2" charset="77"/>
          <a:ea typeface="+mj-ea"/>
          <a:cs typeface="Rando" pitchFamily="2" charset="77"/>
        </a:defRPr>
      </a:lvl1pPr>
    </p:titleStyle>
    <p:bodyStyle>
      <a:lvl1pPr marL="228600" indent="-228600" algn="l" defTabSz="914400" rtl="0" eaLnBrk="1" latinLnBrk="0" hangingPunct="1">
        <a:lnSpc>
          <a:spcPct val="120000"/>
        </a:lnSpc>
        <a:spcBef>
          <a:spcPts val="1000"/>
        </a:spcBef>
        <a:buClr>
          <a:srgbClr val="2E34D1"/>
        </a:buClr>
        <a:buSzPct val="130000"/>
        <a:buFont typeface="System Font Regular"/>
        <a:buChar char="-"/>
        <a:defRPr sz="1560" kern="1200">
          <a:solidFill>
            <a:schemeClr val="tx1"/>
          </a:solidFill>
          <a:latin typeface="Space Grotesk" pitchFamily="2" charset="77"/>
          <a:ea typeface="+mn-ea"/>
          <a:cs typeface="+mn-cs"/>
        </a:defRPr>
      </a:lvl1pPr>
      <a:lvl2pPr marL="6858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2pPr>
      <a:lvl3pPr marL="11430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3pPr>
      <a:lvl4pPr marL="16002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4pPr>
      <a:lvl5pPr marL="20574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6" y="5072534"/>
            <a:ext cx="6943344" cy="1035658"/>
          </a:xfrm>
        </p:spPr>
        <p:txBody>
          <a:bodyPr>
            <a:noAutofit/>
          </a:bodyPr>
          <a:lstStyle/>
          <a:p>
            <a:endParaRPr lang="lt-LT" sz="1800" dirty="0">
              <a:latin typeface="Sitka Heading" panose="02000505000000020004"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1121664" y="1880477"/>
            <a:ext cx="10674096" cy="2898244"/>
          </a:xfrm>
        </p:spPr>
        <p:txBody>
          <a:bodyPr/>
          <a:lstStyle/>
          <a:p>
            <a:r>
              <a:rPr lang="lt-LT" sz="4000" cap="all" dirty="0">
                <a:latin typeface="Book Antiqua" panose="02040602050305030304" pitchFamily="18" charset="0"/>
                <a:ea typeface="+mj-ea"/>
                <a:cs typeface="Rando" pitchFamily="2" charset="77"/>
              </a:rPr>
              <a:t>PASAULIO ŽEMAIČIŲ LEIDINIŲ FONDAS</a:t>
            </a:r>
          </a:p>
          <a:p>
            <a:r>
              <a:rPr lang="lt-LT" sz="4000" cap="all" dirty="0">
                <a:latin typeface="Book Antiqua" panose="02040602050305030304" pitchFamily="18" charset="0"/>
                <a:ea typeface="+mj-ea"/>
                <a:cs typeface="Rando" pitchFamily="2" charset="77"/>
              </a:rPr>
              <a:t> </a:t>
            </a:r>
          </a:p>
          <a:p>
            <a:r>
              <a:rPr lang="lt-LT" sz="4000" cap="all" dirty="0">
                <a:latin typeface="Book Antiqua" panose="02040602050305030304" pitchFamily="18" charset="0"/>
                <a:ea typeface="+mj-ea"/>
                <a:cs typeface="Rando" pitchFamily="2" charset="77"/>
              </a:rPr>
              <a:t>SKUODO RAJONO SAVIVALDYBĖS </a:t>
            </a:r>
          </a:p>
          <a:p>
            <a:r>
              <a:rPr lang="lt-LT" sz="4000" cap="all" dirty="0">
                <a:latin typeface="Book Antiqua" panose="02040602050305030304" pitchFamily="18" charset="0"/>
                <a:ea typeface="+mj-ea"/>
                <a:cs typeface="Rando" pitchFamily="2" charset="77"/>
              </a:rPr>
              <a:t>R. GRANAUSKO VIEŠOJOJE BIBLIOTEKOJE</a:t>
            </a:r>
            <a:endParaRPr lang="en-GB" sz="4000" cap="all" dirty="0">
              <a:latin typeface="Book Antiqua" panose="02040602050305030304" pitchFamily="18" charset="0"/>
              <a:ea typeface="+mj-ea"/>
              <a:cs typeface="Rando" pitchFamily="2" charset="77"/>
            </a:endParaRPr>
          </a:p>
        </p:txBody>
      </p:sp>
      <p:pic>
        <p:nvPicPr>
          <p:cNvPr id="8" name="Paveikslėlis 7">
            <a:extLst>
              <a:ext uri="{FF2B5EF4-FFF2-40B4-BE49-F238E27FC236}">
                <a16:creationId xmlns:a16="http://schemas.microsoft.com/office/drawing/2014/main" id="{6E31A2A4-9FB5-4F65-9970-ECB759124226}"/>
              </a:ext>
            </a:extLst>
          </p:cNvPr>
          <p:cNvPicPr>
            <a:picLocks noChangeAspect="1"/>
          </p:cNvPicPr>
          <p:nvPr/>
        </p:nvPicPr>
        <p:blipFill>
          <a:blip r:embed="rId3"/>
          <a:stretch>
            <a:fillRect/>
          </a:stretch>
        </p:blipFill>
        <p:spPr>
          <a:xfrm>
            <a:off x="965246" y="188025"/>
            <a:ext cx="1935070" cy="2056411"/>
          </a:xfrm>
          <a:prstGeom prst="rect">
            <a:avLst/>
          </a:prstGeom>
        </p:spPr>
      </p:pic>
    </p:spTree>
    <p:extLst>
      <p:ext uri="{BB962C8B-B14F-4D97-AF65-F5344CB8AC3E}">
        <p14:creationId xmlns:p14="http://schemas.microsoft.com/office/powerpoint/2010/main" val="3737146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B79737-5D41-4441-8311-97193075EB8C}"/>
              </a:ext>
            </a:extLst>
          </p:cNvPr>
          <p:cNvSpPr>
            <a:spLocks noGrp="1"/>
          </p:cNvSpPr>
          <p:nvPr>
            <p:ph type="title"/>
          </p:nvPr>
        </p:nvSpPr>
        <p:spPr>
          <a:xfrm>
            <a:off x="443554" y="449451"/>
            <a:ext cx="10490518" cy="1262507"/>
          </a:xfrm>
        </p:spPr>
        <p:txBody>
          <a:bodyPr/>
          <a:lstStyle/>
          <a:p>
            <a:r>
              <a:rPr lang="lt-LT" sz="2800" dirty="0">
                <a:solidFill>
                  <a:srgbClr val="24459D"/>
                </a:solidFill>
                <a:latin typeface="Book Antiqua" panose="02040602050305030304" pitchFamily="18" charset="0"/>
              </a:rPr>
              <a:t>Skuodo rajono savivaldybės </a:t>
            </a:r>
            <a:br>
              <a:rPr lang="lt-LT" sz="2800" dirty="0">
                <a:solidFill>
                  <a:srgbClr val="24459D"/>
                </a:solidFill>
                <a:latin typeface="Book Antiqua" panose="02040602050305030304" pitchFamily="18" charset="0"/>
              </a:rPr>
            </a:br>
            <a:r>
              <a:rPr lang="lt-LT" sz="2800" dirty="0">
                <a:solidFill>
                  <a:srgbClr val="24459D"/>
                </a:solidFill>
                <a:latin typeface="Book Antiqua" panose="02040602050305030304" pitchFamily="18" charset="0"/>
              </a:rPr>
              <a:t>r. </a:t>
            </a:r>
            <a:r>
              <a:rPr lang="lt-LT" sz="2800" dirty="0" err="1">
                <a:solidFill>
                  <a:srgbClr val="24459D"/>
                </a:solidFill>
                <a:latin typeface="Book Antiqua" panose="02040602050305030304" pitchFamily="18" charset="0"/>
              </a:rPr>
              <a:t>granausko</a:t>
            </a:r>
            <a:r>
              <a:rPr lang="lt-LT" sz="2800" dirty="0">
                <a:solidFill>
                  <a:srgbClr val="24459D"/>
                </a:solidFill>
                <a:latin typeface="Book Antiqua" panose="02040602050305030304" pitchFamily="18" charset="0"/>
              </a:rPr>
              <a:t> viešoji biblioteka</a:t>
            </a:r>
            <a:endParaRPr lang="en-US" sz="2800" dirty="0">
              <a:solidFill>
                <a:srgbClr val="7DCCBB"/>
              </a:solidFill>
              <a:latin typeface="Book Antiqua" panose="02040602050305030304" pitchFamily="18" charset="0"/>
            </a:endParaRPr>
          </a:p>
        </p:txBody>
      </p:sp>
      <p:sp>
        <p:nvSpPr>
          <p:cNvPr id="9" name="Text Placeholder 8">
            <a:extLst>
              <a:ext uri="{FF2B5EF4-FFF2-40B4-BE49-F238E27FC236}">
                <a16:creationId xmlns:a16="http://schemas.microsoft.com/office/drawing/2014/main" id="{6C2B5067-422A-9141-BD79-534F1B58AF58}"/>
              </a:ext>
            </a:extLst>
          </p:cNvPr>
          <p:cNvSpPr>
            <a:spLocks noGrp="1"/>
          </p:cNvSpPr>
          <p:nvPr>
            <p:ph type="body" sz="quarter" idx="14"/>
          </p:nvPr>
        </p:nvSpPr>
        <p:spPr>
          <a:xfrm>
            <a:off x="656019" y="2824035"/>
            <a:ext cx="5614416" cy="3319272"/>
          </a:xfrm>
        </p:spPr>
        <p:txBody>
          <a:bodyPr>
            <a:normAutofit/>
          </a:bodyPr>
          <a:lstStyle/>
          <a:p>
            <a:pPr marL="342900" indent="-342900">
              <a:buFont typeface="Arial" panose="020B0604020202020204" pitchFamily="34" charset="0"/>
              <a:buChar char="•"/>
            </a:pPr>
            <a:r>
              <a:rPr lang="lt-LT" sz="2000" b="1" i="1" dirty="0"/>
              <a:t>Biblioteka savo veiklą pradėjo 1939 m. sausio 1 dieną.</a:t>
            </a:r>
            <a:r>
              <a:rPr lang="lt-LT" sz="2000" dirty="0"/>
              <a:t> Fondą sudarė 500 egz. knygų, skaitė 93 skaitytojai.</a:t>
            </a:r>
          </a:p>
          <a:p>
            <a:pPr marL="342900" indent="-342900">
              <a:buFont typeface="Arial" panose="020B0604020202020204" pitchFamily="34" charset="0"/>
              <a:buChar char="•"/>
            </a:pPr>
            <a:endParaRPr lang="lt-LT" sz="900" dirty="0"/>
          </a:p>
          <a:p>
            <a:pPr marL="342900" indent="-342900">
              <a:buFont typeface="Arial" panose="020B0604020202020204" pitchFamily="34" charset="0"/>
              <a:buChar char="•"/>
            </a:pPr>
            <a:r>
              <a:rPr lang="lt-LT" sz="2000" dirty="0"/>
              <a:t>1963 m. biblioteka įsikūrė Skuodo rajono savivaldybės Kultūros centro pastato antrame aukšte. </a:t>
            </a:r>
          </a:p>
        </p:txBody>
      </p:sp>
      <p:pic>
        <p:nvPicPr>
          <p:cNvPr id="5" name="Paveikslėlis 4">
            <a:extLst>
              <a:ext uri="{FF2B5EF4-FFF2-40B4-BE49-F238E27FC236}">
                <a16:creationId xmlns:a16="http://schemas.microsoft.com/office/drawing/2014/main" id="{5E45C0C2-79A7-4AC8-BD61-6DDB81D2AD22}"/>
              </a:ext>
            </a:extLst>
          </p:cNvPr>
          <p:cNvPicPr>
            <a:picLocks noChangeAspect="1"/>
          </p:cNvPicPr>
          <p:nvPr/>
        </p:nvPicPr>
        <p:blipFill>
          <a:blip r:embed="rId2"/>
          <a:stretch>
            <a:fillRect/>
          </a:stretch>
        </p:blipFill>
        <p:spPr>
          <a:xfrm>
            <a:off x="7237019" y="119812"/>
            <a:ext cx="4614795" cy="3076529"/>
          </a:xfrm>
          <a:prstGeom prst="rect">
            <a:avLst/>
          </a:prstGeom>
        </p:spPr>
      </p:pic>
      <p:sp>
        <p:nvSpPr>
          <p:cNvPr id="7" name="Text Placeholder 3">
            <a:extLst>
              <a:ext uri="{FF2B5EF4-FFF2-40B4-BE49-F238E27FC236}">
                <a16:creationId xmlns:a16="http://schemas.microsoft.com/office/drawing/2014/main" id="{C79BA1DA-BB2B-4C0D-97A5-F58AAA8CAB0D}"/>
              </a:ext>
            </a:extLst>
          </p:cNvPr>
          <p:cNvSpPr>
            <a:spLocks noGrp="1"/>
          </p:cNvSpPr>
          <p:nvPr>
            <p:ph type="body" sz="quarter" idx="13"/>
          </p:nvPr>
        </p:nvSpPr>
        <p:spPr>
          <a:xfrm>
            <a:off x="656019" y="2008618"/>
            <a:ext cx="5078667" cy="593321"/>
          </a:xfrm>
        </p:spPr>
        <p:txBody>
          <a:bodyPr/>
          <a:lstStyle/>
          <a:p>
            <a:r>
              <a:rPr lang="lt-LT" dirty="0">
                <a:solidFill>
                  <a:srgbClr val="24459D"/>
                </a:solidFill>
                <a:latin typeface="Sitka Heading" panose="02000505000000020004" pitchFamily="2" charset="0"/>
              </a:rPr>
              <a:t>Svarbiausi faktai</a:t>
            </a:r>
            <a:endParaRPr lang="en-US" dirty="0">
              <a:solidFill>
                <a:srgbClr val="24459D"/>
              </a:solidFill>
              <a:latin typeface="Sitka Heading" panose="02000505000000020004" pitchFamily="2" charset="0"/>
            </a:endParaRPr>
          </a:p>
          <a:p>
            <a:endParaRPr lang="lt-LT" dirty="0"/>
          </a:p>
          <a:p>
            <a:endParaRPr lang="lt-LT" dirty="0"/>
          </a:p>
          <a:p>
            <a:endParaRPr lang="lt-LT" dirty="0"/>
          </a:p>
          <a:p>
            <a:endParaRPr lang="lt-LT" dirty="0"/>
          </a:p>
          <a:p>
            <a:endParaRPr lang="lt-LT" u="sng" dirty="0"/>
          </a:p>
          <a:p>
            <a:endParaRPr lang="en-US" dirty="0"/>
          </a:p>
        </p:txBody>
      </p:sp>
      <p:sp>
        <p:nvSpPr>
          <p:cNvPr id="2" name="TextBox 1">
            <a:extLst>
              <a:ext uri="{FF2B5EF4-FFF2-40B4-BE49-F238E27FC236}">
                <a16:creationId xmlns:a16="http://schemas.microsoft.com/office/drawing/2014/main" id="{1E16563C-64A6-4FA6-A112-DE4B6A748BF7}"/>
              </a:ext>
            </a:extLst>
          </p:cNvPr>
          <p:cNvSpPr txBox="1"/>
          <p:nvPr/>
        </p:nvSpPr>
        <p:spPr>
          <a:xfrm>
            <a:off x="7894155" y="3173408"/>
            <a:ext cx="4924243" cy="276999"/>
          </a:xfrm>
          <a:prstGeom prst="rect">
            <a:avLst/>
          </a:prstGeom>
          <a:noFill/>
        </p:spPr>
        <p:txBody>
          <a:bodyPr wrap="square" rtlCol="0">
            <a:spAutoFit/>
          </a:bodyPr>
          <a:lstStyle/>
          <a:p>
            <a:r>
              <a:rPr lang="lt-LT" sz="1200" dirty="0"/>
              <a:t>Pirmosios bibliotekos pastatas Skuode, apie 1939 m.</a:t>
            </a:r>
          </a:p>
        </p:txBody>
      </p:sp>
      <p:pic>
        <p:nvPicPr>
          <p:cNvPr id="8" name="Paveikslėlis 7">
            <a:extLst>
              <a:ext uri="{FF2B5EF4-FFF2-40B4-BE49-F238E27FC236}">
                <a16:creationId xmlns:a16="http://schemas.microsoft.com/office/drawing/2014/main" id="{07A84E64-2BFC-4BEF-88CD-0F41BA38A189}"/>
              </a:ext>
            </a:extLst>
          </p:cNvPr>
          <p:cNvPicPr>
            <a:picLocks noChangeAspect="1"/>
          </p:cNvPicPr>
          <p:nvPr/>
        </p:nvPicPr>
        <p:blipFill>
          <a:blip r:embed="rId3"/>
          <a:stretch>
            <a:fillRect/>
          </a:stretch>
        </p:blipFill>
        <p:spPr>
          <a:xfrm>
            <a:off x="7237019" y="3445322"/>
            <a:ext cx="4614795" cy="3076529"/>
          </a:xfrm>
          <a:prstGeom prst="rect">
            <a:avLst/>
          </a:prstGeom>
        </p:spPr>
      </p:pic>
      <p:sp>
        <p:nvSpPr>
          <p:cNvPr id="4" name="TextBox 3">
            <a:extLst>
              <a:ext uri="{FF2B5EF4-FFF2-40B4-BE49-F238E27FC236}">
                <a16:creationId xmlns:a16="http://schemas.microsoft.com/office/drawing/2014/main" id="{105A7B45-DEC0-4E36-A7C7-C0932AD91178}"/>
              </a:ext>
            </a:extLst>
          </p:cNvPr>
          <p:cNvSpPr txBox="1"/>
          <p:nvPr/>
        </p:nvSpPr>
        <p:spPr>
          <a:xfrm>
            <a:off x="7778621" y="6510368"/>
            <a:ext cx="5155309" cy="276999"/>
          </a:xfrm>
          <a:prstGeom prst="rect">
            <a:avLst/>
          </a:prstGeom>
          <a:noFill/>
        </p:spPr>
        <p:txBody>
          <a:bodyPr wrap="square" rtlCol="0">
            <a:spAutoFit/>
          </a:bodyPr>
          <a:lstStyle/>
          <a:p>
            <a:r>
              <a:rPr lang="lt-LT" sz="1200" dirty="0"/>
              <a:t>Skuodo kultūros namų ir bibliotekos pastatas apie 1980 m. </a:t>
            </a:r>
          </a:p>
        </p:txBody>
      </p:sp>
    </p:spTree>
    <p:extLst>
      <p:ext uri="{BB962C8B-B14F-4D97-AF65-F5344CB8AC3E}">
        <p14:creationId xmlns:p14="http://schemas.microsoft.com/office/powerpoint/2010/main" val="3316894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B79737-5D41-4441-8311-97193075EB8C}"/>
              </a:ext>
            </a:extLst>
          </p:cNvPr>
          <p:cNvSpPr>
            <a:spLocks noGrp="1"/>
          </p:cNvSpPr>
          <p:nvPr>
            <p:ph type="title"/>
          </p:nvPr>
        </p:nvSpPr>
        <p:spPr>
          <a:xfrm>
            <a:off x="656018" y="741068"/>
            <a:ext cx="10490518" cy="1262507"/>
          </a:xfrm>
        </p:spPr>
        <p:txBody>
          <a:bodyPr/>
          <a:lstStyle/>
          <a:p>
            <a:r>
              <a:rPr lang="lt-LT" sz="3200" dirty="0">
                <a:solidFill>
                  <a:srgbClr val="24459D"/>
                </a:solidFill>
                <a:latin typeface="Book Antiqua" panose="02040602050305030304" pitchFamily="18" charset="0"/>
              </a:rPr>
              <a:t>Skuodo rajono savivaldybės </a:t>
            </a:r>
            <a:br>
              <a:rPr lang="lt-LT" sz="3200" dirty="0">
                <a:solidFill>
                  <a:srgbClr val="24459D"/>
                </a:solidFill>
                <a:latin typeface="Book Antiqua" panose="02040602050305030304" pitchFamily="18" charset="0"/>
              </a:rPr>
            </a:br>
            <a:r>
              <a:rPr lang="lt-LT" sz="3200" dirty="0">
                <a:solidFill>
                  <a:srgbClr val="24459D"/>
                </a:solidFill>
                <a:latin typeface="Book Antiqua" panose="02040602050305030304" pitchFamily="18" charset="0"/>
              </a:rPr>
              <a:t>r. </a:t>
            </a:r>
            <a:r>
              <a:rPr lang="lt-LT" sz="3200" dirty="0" err="1">
                <a:solidFill>
                  <a:srgbClr val="24459D"/>
                </a:solidFill>
                <a:latin typeface="Book Antiqua" panose="02040602050305030304" pitchFamily="18" charset="0"/>
              </a:rPr>
              <a:t>granausko</a:t>
            </a:r>
            <a:r>
              <a:rPr lang="lt-LT" sz="3200" dirty="0">
                <a:solidFill>
                  <a:srgbClr val="24459D"/>
                </a:solidFill>
                <a:latin typeface="Book Antiqua" panose="02040602050305030304" pitchFamily="18" charset="0"/>
              </a:rPr>
              <a:t> viešoji biblioteka</a:t>
            </a:r>
            <a:endParaRPr lang="en-US" sz="3200" dirty="0">
              <a:solidFill>
                <a:srgbClr val="7DCCBB"/>
              </a:solidFill>
              <a:latin typeface="Book Antiqua" panose="02040602050305030304" pitchFamily="18" charset="0"/>
            </a:endParaRPr>
          </a:p>
        </p:txBody>
      </p:sp>
      <p:sp>
        <p:nvSpPr>
          <p:cNvPr id="9" name="Text Placeholder 8">
            <a:extLst>
              <a:ext uri="{FF2B5EF4-FFF2-40B4-BE49-F238E27FC236}">
                <a16:creationId xmlns:a16="http://schemas.microsoft.com/office/drawing/2014/main" id="{6C2B5067-422A-9141-BD79-534F1B58AF58}"/>
              </a:ext>
            </a:extLst>
          </p:cNvPr>
          <p:cNvSpPr>
            <a:spLocks noGrp="1"/>
          </p:cNvSpPr>
          <p:nvPr>
            <p:ph type="body" sz="quarter" idx="14"/>
          </p:nvPr>
        </p:nvSpPr>
        <p:spPr>
          <a:xfrm>
            <a:off x="655320" y="2596896"/>
            <a:ext cx="5215128" cy="3657600"/>
          </a:xfrm>
        </p:spPr>
        <p:txBody>
          <a:bodyPr>
            <a:normAutofit/>
          </a:bodyPr>
          <a:lstStyle/>
          <a:p>
            <a:pPr marL="285750" indent="-285750">
              <a:buFont typeface="Arial" panose="020B0604020202020204" pitchFamily="34" charset="0"/>
              <a:buChar char="•"/>
            </a:pPr>
            <a:r>
              <a:rPr lang="lt-LT" sz="1800" dirty="0"/>
              <a:t>2006 m. inicijuotas bibliotekos naujo pastato statybos įtraukimas į „Bibliotekų renovacijos ir modernizavimo 2003-2013 m. programą“, tais pačiais metais Skuodo rajono savivaldybės taryba pritarė viešosios bibliotekos naujo pastato statybai. </a:t>
            </a:r>
          </a:p>
          <a:p>
            <a:pPr marL="285750" indent="-285750">
              <a:buFont typeface="Arial" panose="020B0604020202020204" pitchFamily="34" charset="0"/>
              <a:buChar char="•"/>
            </a:pPr>
            <a:r>
              <a:rPr lang="lt-LT" sz="1800" b="1" dirty="0"/>
              <a:t>2015 m. spalio 1 d. </a:t>
            </a:r>
            <a:r>
              <a:rPr lang="lt-LT" sz="1800" dirty="0"/>
              <a:t>bibliotekai buvo suteiktas šviesaus atminimo lietuvių prozininko, dramaturgo, eseisto </a:t>
            </a:r>
            <a:r>
              <a:rPr lang="lt-LT" sz="1800" b="1" dirty="0"/>
              <a:t>Romualdo Granausko </a:t>
            </a:r>
            <a:r>
              <a:rPr lang="lt-LT" sz="1800" dirty="0"/>
              <a:t>vardas.  </a:t>
            </a:r>
            <a:endParaRPr lang="en-US" sz="1800" dirty="0"/>
          </a:p>
        </p:txBody>
      </p:sp>
      <p:sp>
        <p:nvSpPr>
          <p:cNvPr id="7" name="Text Placeholder 3">
            <a:extLst>
              <a:ext uri="{FF2B5EF4-FFF2-40B4-BE49-F238E27FC236}">
                <a16:creationId xmlns:a16="http://schemas.microsoft.com/office/drawing/2014/main" id="{C79BA1DA-BB2B-4C0D-97A5-F58AAA8CAB0D}"/>
              </a:ext>
            </a:extLst>
          </p:cNvPr>
          <p:cNvSpPr>
            <a:spLocks noGrp="1"/>
          </p:cNvSpPr>
          <p:nvPr>
            <p:ph type="body" sz="quarter" idx="13"/>
          </p:nvPr>
        </p:nvSpPr>
        <p:spPr>
          <a:xfrm>
            <a:off x="656019" y="2003575"/>
            <a:ext cx="5078667" cy="732907"/>
          </a:xfrm>
        </p:spPr>
        <p:txBody>
          <a:bodyPr/>
          <a:lstStyle/>
          <a:p>
            <a:r>
              <a:rPr lang="lt-LT" dirty="0">
                <a:solidFill>
                  <a:srgbClr val="24459D"/>
                </a:solidFill>
                <a:latin typeface="Sitka Heading" panose="02000505000000020004" pitchFamily="2" charset="0"/>
              </a:rPr>
              <a:t>Svarbiausi faktai</a:t>
            </a:r>
            <a:endParaRPr lang="en-US" dirty="0">
              <a:solidFill>
                <a:srgbClr val="24459D"/>
              </a:solidFill>
              <a:latin typeface="Sitka Heading" panose="02000505000000020004" pitchFamily="2" charset="0"/>
            </a:endParaRPr>
          </a:p>
          <a:p>
            <a:endParaRPr lang="en-US" dirty="0"/>
          </a:p>
        </p:txBody>
      </p:sp>
      <p:pic>
        <p:nvPicPr>
          <p:cNvPr id="11" name="Paveikslėlis 10">
            <a:extLst>
              <a:ext uri="{FF2B5EF4-FFF2-40B4-BE49-F238E27FC236}">
                <a16:creationId xmlns:a16="http://schemas.microsoft.com/office/drawing/2014/main" id="{742E8830-207D-4C36-A8EA-08D5416FC837}"/>
              </a:ext>
            </a:extLst>
          </p:cNvPr>
          <p:cNvPicPr>
            <a:picLocks noChangeAspect="1"/>
          </p:cNvPicPr>
          <p:nvPr/>
        </p:nvPicPr>
        <p:blipFill>
          <a:blip r:embed="rId2"/>
          <a:stretch>
            <a:fillRect/>
          </a:stretch>
        </p:blipFill>
        <p:spPr>
          <a:xfrm>
            <a:off x="6096000" y="2188129"/>
            <a:ext cx="5910752" cy="3305597"/>
          </a:xfrm>
          <a:prstGeom prst="rect">
            <a:avLst/>
          </a:prstGeom>
        </p:spPr>
      </p:pic>
      <p:sp>
        <p:nvSpPr>
          <p:cNvPr id="12" name="TextBox 11">
            <a:extLst>
              <a:ext uri="{FF2B5EF4-FFF2-40B4-BE49-F238E27FC236}">
                <a16:creationId xmlns:a16="http://schemas.microsoft.com/office/drawing/2014/main" id="{3A524DD1-9FAA-4CB0-B0DB-569C857AE88F}"/>
              </a:ext>
            </a:extLst>
          </p:cNvPr>
          <p:cNvSpPr txBox="1"/>
          <p:nvPr/>
        </p:nvSpPr>
        <p:spPr>
          <a:xfrm>
            <a:off x="6204827" y="5509003"/>
            <a:ext cx="5693097" cy="338554"/>
          </a:xfrm>
          <a:prstGeom prst="rect">
            <a:avLst/>
          </a:prstGeom>
          <a:noFill/>
        </p:spPr>
        <p:txBody>
          <a:bodyPr wrap="none" rtlCol="0">
            <a:spAutoFit/>
          </a:bodyPr>
          <a:lstStyle/>
          <a:p>
            <a:r>
              <a:rPr lang="lt-LT" sz="1600" dirty="0"/>
              <a:t>Atidengiama lenta su naujuoju bibliotekos pavadinimu, 2015-10-01</a:t>
            </a:r>
          </a:p>
        </p:txBody>
      </p:sp>
    </p:spTree>
    <p:extLst>
      <p:ext uri="{BB962C8B-B14F-4D97-AF65-F5344CB8AC3E}">
        <p14:creationId xmlns:p14="http://schemas.microsoft.com/office/powerpoint/2010/main" val="2586229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B79737-5D41-4441-8311-97193075EB8C}"/>
              </a:ext>
            </a:extLst>
          </p:cNvPr>
          <p:cNvSpPr>
            <a:spLocks noGrp="1"/>
          </p:cNvSpPr>
          <p:nvPr>
            <p:ph type="title"/>
          </p:nvPr>
        </p:nvSpPr>
        <p:spPr>
          <a:xfrm>
            <a:off x="443554" y="449451"/>
            <a:ext cx="10490518" cy="1262507"/>
          </a:xfrm>
        </p:spPr>
        <p:txBody>
          <a:bodyPr/>
          <a:lstStyle/>
          <a:p>
            <a:r>
              <a:rPr lang="lt-LT" sz="2800" dirty="0">
                <a:solidFill>
                  <a:srgbClr val="24459D"/>
                </a:solidFill>
                <a:latin typeface="Book Antiqua" panose="02040602050305030304" pitchFamily="18" charset="0"/>
              </a:rPr>
              <a:t>Skuodo rajono savivaldybės </a:t>
            </a:r>
            <a:br>
              <a:rPr lang="lt-LT" sz="2800" dirty="0">
                <a:solidFill>
                  <a:srgbClr val="24459D"/>
                </a:solidFill>
                <a:latin typeface="Book Antiqua" panose="02040602050305030304" pitchFamily="18" charset="0"/>
              </a:rPr>
            </a:br>
            <a:r>
              <a:rPr lang="lt-LT" sz="2800" dirty="0">
                <a:solidFill>
                  <a:srgbClr val="24459D"/>
                </a:solidFill>
                <a:latin typeface="Book Antiqua" panose="02040602050305030304" pitchFamily="18" charset="0"/>
              </a:rPr>
              <a:t>r. </a:t>
            </a:r>
            <a:r>
              <a:rPr lang="lt-LT" sz="2800" dirty="0" err="1">
                <a:solidFill>
                  <a:srgbClr val="24459D"/>
                </a:solidFill>
                <a:latin typeface="Book Antiqua" panose="02040602050305030304" pitchFamily="18" charset="0"/>
              </a:rPr>
              <a:t>granausko</a:t>
            </a:r>
            <a:r>
              <a:rPr lang="lt-LT" sz="2800" dirty="0">
                <a:solidFill>
                  <a:srgbClr val="24459D"/>
                </a:solidFill>
                <a:latin typeface="Book Antiqua" panose="02040602050305030304" pitchFamily="18" charset="0"/>
              </a:rPr>
              <a:t> viešoji biblioteka</a:t>
            </a:r>
            <a:endParaRPr lang="en-US" sz="2800" dirty="0">
              <a:solidFill>
                <a:srgbClr val="7DCCBB"/>
              </a:solidFill>
              <a:latin typeface="Book Antiqua" panose="02040602050305030304" pitchFamily="18" charset="0"/>
            </a:endParaRPr>
          </a:p>
        </p:txBody>
      </p:sp>
      <p:sp>
        <p:nvSpPr>
          <p:cNvPr id="9" name="Text Placeholder 8">
            <a:extLst>
              <a:ext uri="{FF2B5EF4-FFF2-40B4-BE49-F238E27FC236}">
                <a16:creationId xmlns:a16="http://schemas.microsoft.com/office/drawing/2014/main" id="{6C2B5067-422A-9141-BD79-534F1B58AF58}"/>
              </a:ext>
            </a:extLst>
          </p:cNvPr>
          <p:cNvSpPr>
            <a:spLocks noGrp="1"/>
          </p:cNvSpPr>
          <p:nvPr>
            <p:ph type="body" sz="quarter" idx="14"/>
          </p:nvPr>
        </p:nvSpPr>
        <p:spPr>
          <a:xfrm>
            <a:off x="656018" y="1882203"/>
            <a:ext cx="6168233" cy="4066110"/>
          </a:xfrm>
        </p:spPr>
        <p:txBody>
          <a:bodyPr>
            <a:normAutofit/>
          </a:bodyPr>
          <a:lstStyle/>
          <a:p>
            <a:pPr marL="342900" indent="-342900">
              <a:buFont typeface="Arial" panose="020B0604020202020204" pitchFamily="34" charset="0"/>
              <a:buChar char="•"/>
            </a:pPr>
            <a:r>
              <a:rPr lang="lt-LT" sz="1800" dirty="0"/>
              <a:t>2022 m. pabaigoje biblioteka išsikėlė į naujas patalpas adresu - Dariaus ir Girėno g. 25B, Skuodas.</a:t>
            </a:r>
          </a:p>
          <a:p>
            <a:pPr marL="342900" indent="-342900">
              <a:buFont typeface="Arial" panose="020B0604020202020204" pitchFamily="34" charset="0"/>
              <a:buChar char="•"/>
            </a:pPr>
            <a:r>
              <a:rPr lang="lt-LT" sz="1800" b="1" dirty="0"/>
              <a:t>2023 m. kovo 3 dieną </a:t>
            </a:r>
            <a:r>
              <a:rPr lang="lt-LT" sz="1800" dirty="0"/>
              <a:t>įvyko iškilmingas bibliotekos</a:t>
            </a:r>
            <a:r>
              <a:rPr lang="lt-LT" sz="1700" dirty="0"/>
              <a:t> atidarymas. </a:t>
            </a:r>
          </a:p>
          <a:p>
            <a:pPr marL="342900" indent="-342900">
              <a:buFont typeface="Arial" panose="020B0604020202020204" pitchFamily="34" charset="0"/>
              <a:buChar char="•"/>
            </a:pPr>
            <a:r>
              <a:rPr lang="lt-LT" sz="1700" dirty="0"/>
              <a:t>Bibliotekos patalpose yra: Suaugusiųjų aptarnavimo skyrius (daugiau nei 37 tūkst. leidinių), parodų salė, Kūrybinė erdvė, Knygos muziejus, Ambasadoriaus V. Ušacko biblioteka, relaksacijos kambarys, Vaikų aptarnavimo skyrius (daugiau nei 14 tūkst. leidinių), Konferencijų salė, Užsiėmimų kambarys, Bendrystės erdvė, </a:t>
            </a:r>
            <a:r>
              <a:rPr lang="lt-LT" sz="1700" dirty="0" err="1"/>
              <a:t>Multicentras</a:t>
            </a:r>
            <a:r>
              <a:rPr lang="lt-LT" sz="1700" dirty="0"/>
              <a:t> (</a:t>
            </a:r>
            <a:r>
              <a:rPr lang="lt-LT" sz="1700" dirty="0" err="1"/>
              <a:t>robotika</a:t>
            </a:r>
            <a:r>
              <a:rPr lang="lt-LT" sz="1700" dirty="0"/>
              <a:t>, 3D spausdinimas, 3D akiniai), Kraštotyros skyrius (</a:t>
            </a:r>
            <a:r>
              <a:rPr lang="lt-LT" sz="1700" b="1" dirty="0"/>
              <a:t>Pasaulio žemaičių leidinių fondas</a:t>
            </a:r>
            <a:r>
              <a:rPr lang="lt-LT" sz="1700" dirty="0"/>
              <a:t>).  </a:t>
            </a:r>
          </a:p>
        </p:txBody>
      </p:sp>
      <p:sp>
        <p:nvSpPr>
          <p:cNvPr id="7" name="Text Placeholder 3">
            <a:extLst>
              <a:ext uri="{FF2B5EF4-FFF2-40B4-BE49-F238E27FC236}">
                <a16:creationId xmlns:a16="http://schemas.microsoft.com/office/drawing/2014/main" id="{C79BA1DA-BB2B-4C0D-97A5-F58AAA8CAB0D}"/>
              </a:ext>
            </a:extLst>
          </p:cNvPr>
          <p:cNvSpPr>
            <a:spLocks noGrp="1"/>
          </p:cNvSpPr>
          <p:nvPr>
            <p:ph type="body" sz="quarter" idx="13"/>
          </p:nvPr>
        </p:nvSpPr>
        <p:spPr>
          <a:xfrm>
            <a:off x="656019" y="1415297"/>
            <a:ext cx="5078667" cy="593321"/>
          </a:xfrm>
        </p:spPr>
        <p:txBody>
          <a:bodyPr>
            <a:normAutofit/>
          </a:bodyPr>
          <a:lstStyle/>
          <a:p>
            <a:r>
              <a:rPr lang="lt-LT" dirty="0">
                <a:solidFill>
                  <a:srgbClr val="24459D"/>
                </a:solidFill>
                <a:latin typeface="Sitka Heading" panose="02000505000000020004" pitchFamily="2" charset="0"/>
              </a:rPr>
              <a:t>Svarbiausi faktai</a:t>
            </a:r>
            <a:endParaRPr lang="en-US" dirty="0">
              <a:solidFill>
                <a:srgbClr val="24459D"/>
              </a:solidFill>
              <a:latin typeface="Sitka Heading" panose="02000505000000020004" pitchFamily="2" charset="0"/>
            </a:endParaRPr>
          </a:p>
          <a:p>
            <a:endParaRPr lang="lt-LT" dirty="0"/>
          </a:p>
          <a:p>
            <a:endParaRPr lang="lt-LT" dirty="0"/>
          </a:p>
          <a:p>
            <a:endParaRPr lang="lt-LT" dirty="0"/>
          </a:p>
          <a:p>
            <a:endParaRPr lang="lt-LT" dirty="0"/>
          </a:p>
          <a:p>
            <a:endParaRPr lang="lt-LT" dirty="0"/>
          </a:p>
          <a:p>
            <a:endParaRPr lang="lt-LT" dirty="0"/>
          </a:p>
          <a:p>
            <a:endParaRPr lang="lt-LT" dirty="0"/>
          </a:p>
          <a:p>
            <a:endParaRPr lang="en-US" dirty="0"/>
          </a:p>
        </p:txBody>
      </p:sp>
      <p:pic>
        <p:nvPicPr>
          <p:cNvPr id="10" name="Paveikslėlis 9">
            <a:extLst>
              <a:ext uri="{FF2B5EF4-FFF2-40B4-BE49-F238E27FC236}">
                <a16:creationId xmlns:a16="http://schemas.microsoft.com/office/drawing/2014/main" id="{3EED98DE-01CD-4381-9654-68A593A75282}"/>
              </a:ext>
            </a:extLst>
          </p:cNvPr>
          <p:cNvPicPr>
            <a:picLocks noChangeAspect="1"/>
          </p:cNvPicPr>
          <p:nvPr/>
        </p:nvPicPr>
        <p:blipFill>
          <a:blip r:embed="rId2"/>
          <a:stretch>
            <a:fillRect/>
          </a:stretch>
        </p:blipFill>
        <p:spPr>
          <a:xfrm>
            <a:off x="7019968" y="3339481"/>
            <a:ext cx="4976315" cy="3319272"/>
          </a:xfrm>
          <a:prstGeom prst="rect">
            <a:avLst/>
          </a:prstGeom>
        </p:spPr>
      </p:pic>
      <p:pic>
        <p:nvPicPr>
          <p:cNvPr id="12" name="Paveikslėlis 11">
            <a:extLst>
              <a:ext uri="{FF2B5EF4-FFF2-40B4-BE49-F238E27FC236}">
                <a16:creationId xmlns:a16="http://schemas.microsoft.com/office/drawing/2014/main" id="{DDF9D942-4DE5-49E5-AA72-4E00B4D1FCDB}"/>
              </a:ext>
            </a:extLst>
          </p:cNvPr>
          <p:cNvPicPr>
            <a:picLocks noChangeAspect="1"/>
          </p:cNvPicPr>
          <p:nvPr/>
        </p:nvPicPr>
        <p:blipFill>
          <a:blip r:embed="rId3"/>
          <a:stretch>
            <a:fillRect/>
          </a:stretch>
        </p:blipFill>
        <p:spPr>
          <a:xfrm>
            <a:off x="7019968" y="199247"/>
            <a:ext cx="4976316" cy="2799178"/>
          </a:xfrm>
          <a:prstGeom prst="rect">
            <a:avLst/>
          </a:prstGeom>
        </p:spPr>
      </p:pic>
      <p:sp>
        <p:nvSpPr>
          <p:cNvPr id="13" name="TextBox 12">
            <a:extLst>
              <a:ext uri="{FF2B5EF4-FFF2-40B4-BE49-F238E27FC236}">
                <a16:creationId xmlns:a16="http://schemas.microsoft.com/office/drawing/2014/main" id="{77CD328F-5CAA-4109-8F8D-3BF396A98BC1}"/>
              </a:ext>
            </a:extLst>
          </p:cNvPr>
          <p:cNvSpPr txBox="1"/>
          <p:nvPr/>
        </p:nvSpPr>
        <p:spPr>
          <a:xfrm>
            <a:off x="7129806" y="2982877"/>
            <a:ext cx="5062194" cy="276999"/>
          </a:xfrm>
          <a:prstGeom prst="rect">
            <a:avLst/>
          </a:prstGeom>
          <a:noFill/>
        </p:spPr>
        <p:txBody>
          <a:bodyPr wrap="square" rtlCol="0">
            <a:spAutoFit/>
          </a:bodyPr>
          <a:lstStyle/>
          <a:p>
            <a:r>
              <a:rPr lang="lt-LT" sz="1200" dirty="0"/>
              <a:t>R. Granausko biustas vidiniame bibliotekos kiemelyje, skulptorius A. </a:t>
            </a:r>
            <a:r>
              <a:rPr lang="lt-LT" sz="1200" dirty="0" err="1"/>
              <a:t>Kluoda</a:t>
            </a:r>
            <a:r>
              <a:rPr lang="lt-LT" sz="1200" dirty="0"/>
              <a:t>. </a:t>
            </a:r>
          </a:p>
        </p:txBody>
      </p:sp>
    </p:spTree>
    <p:extLst>
      <p:ext uri="{BB962C8B-B14F-4D97-AF65-F5344CB8AC3E}">
        <p14:creationId xmlns:p14="http://schemas.microsoft.com/office/powerpoint/2010/main" val="595742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B79737-5D41-4441-8311-97193075EB8C}"/>
              </a:ext>
            </a:extLst>
          </p:cNvPr>
          <p:cNvSpPr>
            <a:spLocks noGrp="1"/>
          </p:cNvSpPr>
          <p:nvPr>
            <p:ph type="title"/>
          </p:nvPr>
        </p:nvSpPr>
        <p:spPr>
          <a:xfrm>
            <a:off x="656018" y="741068"/>
            <a:ext cx="5439982" cy="1262507"/>
          </a:xfrm>
        </p:spPr>
        <p:txBody>
          <a:bodyPr/>
          <a:lstStyle/>
          <a:p>
            <a:r>
              <a:rPr lang="lt-LT" dirty="0">
                <a:solidFill>
                  <a:srgbClr val="24459D"/>
                </a:solidFill>
                <a:latin typeface="Book Antiqua" panose="02040602050305030304" pitchFamily="18" charset="0"/>
              </a:rPr>
              <a:t>Pasaulio žemaičių leidinių fondas, </a:t>
            </a:r>
            <a:r>
              <a:rPr lang="lt-LT" dirty="0">
                <a:solidFill>
                  <a:srgbClr val="7DCCBB"/>
                </a:solidFill>
                <a:latin typeface="Book Antiqua" panose="02040602050305030304" pitchFamily="18" charset="0"/>
              </a:rPr>
              <a:t>kas tai?</a:t>
            </a:r>
            <a:endParaRPr lang="en-US" dirty="0">
              <a:solidFill>
                <a:srgbClr val="7DCCBB"/>
              </a:solidFill>
              <a:latin typeface="Book Antiqua" panose="02040602050305030304" pitchFamily="18" charset="0"/>
            </a:endParaRPr>
          </a:p>
        </p:txBody>
      </p:sp>
      <p:sp>
        <p:nvSpPr>
          <p:cNvPr id="9" name="Text Placeholder 8">
            <a:extLst>
              <a:ext uri="{FF2B5EF4-FFF2-40B4-BE49-F238E27FC236}">
                <a16:creationId xmlns:a16="http://schemas.microsoft.com/office/drawing/2014/main" id="{6C2B5067-422A-9141-BD79-534F1B58AF58}"/>
              </a:ext>
            </a:extLst>
          </p:cNvPr>
          <p:cNvSpPr>
            <a:spLocks noGrp="1"/>
          </p:cNvSpPr>
          <p:nvPr>
            <p:ph type="body" sz="quarter" idx="14"/>
          </p:nvPr>
        </p:nvSpPr>
        <p:spPr>
          <a:xfrm>
            <a:off x="655320" y="2889504"/>
            <a:ext cx="5215128" cy="3364992"/>
          </a:xfrm>
        </p:spPr>
        <p:txBody>
          <a:bodyPr>
            <a:normAutofit/>
          </a:bodyPr>
          <a:lstStyle/>
          <a:p>
            <a:pPr marL="342900" indent="-342900">
              <a:buFont typeface="Arial" panose="020B0604020202020204" pitchFamily="34" charset="0"/>
              <a:buChar char="•"/>
            </a:pPr>
            <a:r>
              <a:rPr lang="lt-LT" sz="2400" dirty="0"/>
              <a:t>Lietuvoje ir užsienyje gyvenusių (gyvenančių) iš Žemaitijos kilusių autorių </a:t>
            </a:r>
            <a:r>
              <a:rPr lang="lt-LT" sz="2400" b="1" dirty="0"/>
              <a:t>išleistų kūrinių </a:t>
            </a:r>
            <a:r>
              <a:rPr lang="lt-LT" sz="2400" dirty="0"/>
              <a:t>ir </a:t>
            </a:r>
            <a:r>
              <a:rPr lang="lt-LT" sz="2400" b="1" dirty="0"/>
              <a:t>rankraščių</a:t>
            </a:r>
            <a:r>
              <a:rPr lang="lt-LT" sz="2400" dirty="0"/>
              <a:t> žemaičių, lietuvių bei užsienio kalbomis kolekcija.</a:t>
            </a:r>
          </a:p>
          <a:p>
            <a:pPr marL="342900" indent="-342900">
              <a:buFont typeface="Arial" panose="020B0604020202020204" pitchFamily="34" charset="0"/>
              <a:buChar char="•"/>
            </a:pPr>
            <a:r>
              <a:rPr lang="lt-LT" sz="2400" dirty="0"/>
              <a:t>Atrenkant dokumentus griežtai neapsiribojama tik kilme.</a:t>
            </a:r>
            <a:endParaRPr lang="en-US" sz="2400" dirty="0"/>
          </a:p>
        </p:txBody>
      </p:sp>
      <p:pic>
        <p:nvPicPr>
          <p:cNvPr id="6" name="Paveikslėlis 5">
            <a:extLst>
              <a:ext uri="{FF2B5EF4-FFF2-40B4-BE49-F238E27FC236}">
                <a16:creationId xmlns:a16="http://schemas.microsoft.com/office/drawing/2014/main" id="{B0396B9E-D7D5-4DA8-9C58-0AA34A5CFB2D}"/>
              </a:ext>
            </a:extLst>
          </p:cNvPr>
          <p:cNvPicPr>
            <a:picLocks noChangeAspect="1"/>
          </p:cNvPicPr>
          <p:nvPr/>
        </p:nvPicPr>
        <p:blipFill>
          <a:blip r:embed="rId2"/>
          <a:stretch>
            <a:fillRect/>
          </a:stretch>
        </p:blipFill>
        <p:spPr>
          <a:xfrm>
            <a:off x="6096000" y="2003575"/>
            <a:ext cx="6539813" cy="3678645"/>
          </a:xfrm>
          <a:prstGeom prst="rect">
            <a:avLst/>
          </a:prstGeom>
        </p:spPr>
      </p:pic>
    </p:spTree>
    <p:extLst>
      <p:ext uri="{BB962C8B-B14F-4D97-AF65-F5344CB8AC3E}">
        <p14:creationId xmlns:p14="http://schemas.microsoft.com/office/powerpoint/2010/main" val="606404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5B1B6D8-1147-324E-BEDC-47015F0A8CBC}"/>
              </a:ext>
            </a:extLst>
          </p:cNvPr>
          <p:cNvSpPr>
            <a:spLocks noGrp="1"/>
          </p:cNvSpPr>
          <p:nvPr>
            <p:ph type="body" sz="quarter" idx="14"/>
          </p:nvPr>
        </p:nvSpPr>
        <p:spPr>
          <a:xfrm>
            <a:off x="654621" y="2593212"/>
            <a:ext cx="4758627" cy="3080659"/>
          </a:xfrm>
        </p:spPr>
        <p:txBody>
          <a:bodyPr>
            <a:normAutofit/>
          </a:bodyPr>
          <a:lstStyle/>
          <a:p>
            <a:r>
              <a:rPr lang="lt-LT" sz="2000" dirty="0">
                <a:latin typeface="Times New Roman" panose="02020603050405020304" pitchFamily="18" charset="0"/>
                <a:cs typeface="Times New Roman" panose="02020603050405020304" pitchFamily="18" charset="0"/>
              </a:rPr>
              <a:t>Žemaičių kultūros draugijos prezidiumo narys </a:t>
            </a:r>
            <a:r>
              <a:rPr lang="lt-LT" sz="2000" b="1" dirty="0">
                <a:latin typeface="Times New Roman" panose="02020603050405020304" pitchFamily="18" charset="0"/>
                <a:cs typeface="Times New Roman" panose="02020603050405020304" pitchFamily="18" charset="0"/>
              </a:rPr>
              <a:t>Edmundas </a:t>
            </a:r>
            <a:r>
              <a:rPr lang="lt-LT" sz="2000" b="1" dirty="0" err="1">
                <a:latin typeface="Times New Roman" panose="02020603050405020304" pitchFamily="18" charset="0"/>
                <a:cs typeface="Times New Roman" panose="02020603050405020304" pitchFamily="18" charset="0"/>
              </a:rPr>
              <a:t>Žalpys</a:t>
            </a:r>
            <a:r>
              <a:rPr lang="lt-LT" sz="2000" b="1"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ir</a:t>
            </a:r>
          </a:p>
          <a:p>
            <a:r>
              <a:rPr lang="lt-LT" sz="2000" dirty="0">
                <a:latin typeface="Times New Roman" panose="02020603050405020304" pitchFamily="18" charset="0"/>
                <a:cs typeface="Times New Roman" panose="02020603050405020304" pitchFamily="18" charset="0"/>
              </a:rPr>
              <a:t>Skuodo rajono savivaldybės R. Granausko viešosios bibliotekos direktorius </a:t>
            </a:r>
            <a:r>
              <a:rPr lang="lt-LT" sz="2000" b="1" dirty="0">
                <a:latin typeface="Times New Roman" panose="02020603050405020304" pitchFamily="18" charset="0"/>
                <a:cs typeface="Times New Roman" panose="02020603050405020304" pitchFamily="18" charset="0"/>
              </a:rPr>
              <a:t>Jonas Grušas</a:t>
            </a:r>
            <a:r>
              <a:rPr lang="lt-LT" sz="2000" dirty="0">
                <a:latin typeface="Times New Roman" panose="02020603050405020304" pitchFamily="18" charset="0"/>
                <a:cs typeface="Times New Roman" panose="02020603050405020304" pitchFamily="18" charset="0"/>
              </a:rPr>
              <a:t>.</a:t>
            </a:r>
          </a:p>
        </p:txBody>
      </p:sp>
      <p:sp>
        <p:nvSpPr>
          <p:cNvPr id="5" name="Title 4">
            <a:extLst>
              <a:ext uri="{FF2B5EF4-FFF2-40B4-BE49-F238E27FC236}">
                <a16:creationId xmlns:a16="http://schemas.microsoft.com/office/drawing/2014/main" id="{0E31B9FF-9863-5C49-8E6A-EB977F53CA9E}"/>
              </a:ext>
            </a:extLst>
          </p:cNvPr>
          <p:cNvSpPr>
            <a:spLocks noGrp="1"/>
          </p:cNvSpPr>
          <p:nvPr>
            <p:ph type="title"/>
          </p:nvPr>
        </p:nvSpPr>
        <p:spPr>
          <a:xfrm>
            <a:off x="655320" y="741068"/>
            <a:ext cx="10911840" cy="1262507"/>
          </a:xfrm>
        </p:spPr>
        <p:txBody>
          <a:bodyPr/>
          <a:lstStyle/>
          <a:p>
            <a:r>
              <a:rPr lang="lt-LT" dirty="0">
                <a:solidFill>
                  <a:srgbClr val="24459D"/>
                </a:solidFill>
                <a:latin typeface="Book Antiqua" panose="02040602050305030304" pitchFamily="18" charset="0"/>
              </a:rPr>
              <a:t>Pasaulio Žemaičių Leidinių Fondo (</a:t>
            </a:r>
            <a:r>
              <a:rPr lang="lt-LT" dirty="0" err="1">
                <a:solidFill>
                  <a:srgbClr val="24459D"/>
                </a:solidFill>
                <a:latin typeface="Book Antiqua" panose="02040602050305030304" pitchFamily="18" charset="0"/>
              </a:rPr>
              <a:t>pžlf</a:t>
            </a:r>
            <a:r>
              <a:rPr lang="lt-LT" dirty="0">
                <a:solidFill>
                  <a:srgbClr val="24459D"/>
                </a:solidFill>
                <a:latin typeface="Book Antiqua" panose="02040602050305030304" pitchFamily="18" charset="0"/>
              </a:rPr>
              <a:t>) </a:t>
            </a:r>
            <a:br>
              <a:rPr lang="lt-LT" dirty="0">
                <a:solidFill>
                  <a:srgbClr val="24459D"/>
                </a:solidFill>
                <a:latin typeface="Book Antiqua" panose="02040602050305030304" pitchFamily="18" charset="0"/>
              </a:rPr>
            </a:br>
            <a:r>
              <a:rPr lang="lt-LT" dirty="0">
                <a:solidFill>
                  <a:srgbClr val="82D4D4"/>
                </a:solidFill>
                <a:latin typeface="Book Antiqua" panose="02040602050305030304" pitchFamily="18" charset="0"/>
              </a:rPr>
              <a:t>Idėjos </a:t>
            </a:r>
            <a:r>
              <a:rPr lang="lt-LT" dirty="0" err="1">
                <a:solidFill>
                  <a:srgbClr val="82D4D4"/>
                </a:solidFill>
                <a:latin typeface="Book Antiqua" panose="02040602050305030304" pitchFamily="18" charset="0"/>
              </a:rPr>
              <a:t>aUTORIAI</a:t>
            </a:r>
            <a:endParaRPr lang="lt-LT" dirty="0">
              <a:solidFill>
                <a:srgbClr val="82D4D4"/>
              </a:solidFill>
              <a:latin typeface="Book Antiqua" panose="02040602050305030304" pitchFamily="18" charset="0"/>
            </a:endParaRPr>
          </a:p>
        </p:txBody>
      </p:sp>
      <p:sp>
        <p:nvSpPr>
          <p:cNvPr id="11" name="Slide Number Placeholder 10">
            <a:extLst>
              <a:ext uri="{FF2B5EF4-FFF2-40B4-BE49-F238E27FC236}">
                <a16:creationId xmlns:a16="http://schemas.microsoft.com/office/drawing/2014/main" id="{50ED860B-69AA-A04B-B7AF-70501076FC6A}"/>
              </a:ext>
            </a:extLst>
          </p:cNvPr>
          <p:cNvSpPr>
            <a:spLocks noGrp="1"/>
          </p:cNvSpPr>
          <p:nvPr>
            <p:ph type="sldNum" sz="quarter" idx="12"/>
          </p:nvPr>
        </p:nvSpPr>
        <p:spPr/>
        <p:txBody>
          <a:bodyPr/>
          <a:lstStyle/>
          <a:p>
            <a:fld id="{53969381-6070-C14C-AC19-9F0CCB6EE0F1}" type="slidenum">
              <a:rPr lang="en-US" smtClean="0"/>
              <a:pPr/>
              <a:t>6</a:t>
            </a:fld>
            <a:endParaRPr lang="en-US"/>
          </a:p>
        </p:txBody>
      </p:sp>
      <p:pic>
        <p:nvPicPr>
          <p:cNvPr id="13" name="Paveikslėlis 12">
            <a:extLst>
              <a:ext uri="{FF2B5EF4-FFF2-40B4-BE49-F238E27FC236}">
                <a16:creationId xmlns:a16="http://schemas.microsoft.com/office/drawing/2014/main" id="{E095E8B8-A07E-446F-BF9A-6A26057A5051}"/>
              </a:ext>
            </a:extLst>
          </p:cNvPr>
          <p:cNvPicPr>
            <a:picLocks noChangeAspect="1"/>
          </p:cNvPicPr>
          <p:nvPr/>
        </p:nvPicPr>
        <p:blipFill>
          <a:blip r:embed="rId2"/>
          <a:stretch>
            <a:fillRect/>
          </a:stretch>
        </p:blipFill>
        <p:spPr>
          <a:xfrm>
            <a:off x="6163056" y="1487984"/>
            <a:ext cx="5897879" cy="4423409"/>
          </a:xfrm>
          <a:prstGeom prst="rect">
            <a:avLst/>
          </a:prstGeom>
        </p:spPr>
      </p:pic>
      <p:sp>
        <p:nvSpPr>
          <p:cNvPr id="14" name="TextBox 13">
            <a:extLst>
              <a:ext uri="{FF2B5EF4-FFF2-40B4-BE49-F238E27FC236}">
                <a16:creationId xmlns:a16="http://schemas.microsoft.com/office/drawing/2014/main" id="{5392E2FD-B669-45D1-B533-37F3DD055E3E}"/>
              </a:ext>
            </a:extLst>
          </p:cNvPr>
          <p:cNvSpPr txBox="1"/>
          <p:nvPr/>
        </p:nvSpPr>
        <p:spPr>
          <a:xfrm>
            <a:off x="7009630" y="5938469"/>
            <a:ext cx="4557530" cy="338554"/>
          </a:xfrm>
          <a:prstGeom prst="rect">
            <a:avLst/>
          </a:prstGeom>
          <a:noFill/>
        </p:spPr>
        <p:txBody>
          <a:bodyPr wrap="none" rtlCol="0">
            <a:spAutoFit/>
          </a:bodyPr>
          <a:lstStyle/>
          <a:p>
            <a:pPr algn="ctr"/>
            <a:r>
              <a:rPr lang="lt-LT" sz="1600" dirty="0"/>
              <a:t>Regina </a:t>
            </a:r>
            <a:r>
              <a:rPr lang="lt-LT" sz="1600" dirty="0" err="1"/>
              <a:t>Paliulytė</a:t>
            </a:r>
            <a:r>
              <a:rPr lang="lt-LT" sz="1600" dirty="0"/>
              <a:t> dovanoja knygą „Makroekonomika“. </a:t>
            </a:r>
          </a:p>
        </p:txBody>
      </p:sp>
    </p:spTree>
    <p:extLst>
      <p:ext uri="{BB962C8B-B14F-4D97-AF65-F5344CB8AC3E}">
        <p14:creationId xmlns:p14="http://schemas.microsoft.com/office/powerpoint/2010/main" val="3785601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p:txBody>
          <a:bodyPr/>
          <a:lstStyle/>
          <a:p>
            <a:r>
              <a:rPr lang="lt-LT" dirty="0" err="1">
                <a:solidFill>
                  <a:srgbClr val="24459D"/>
                </a:solidFill>
                <a:latin typeface="Book Antiqua" panose="02040602050305030304" pitchFamily="18" charset="0"/>
              </a:rPr>
              <a:t>Pžlf</a:t>
            </a:r>
            <a:r>
              <a:rPr lang="lt-LT" dirty="0">
                <a:solidFill>
                  <a:srgbClr val="24459D"/>
                </a:solidFill>
                <a:latin typeface="Book Antiqua" panose="02040602050305030304" pitchFamily="18" charset="0"/>
              </a:rPr>
              <a:t> steigimo </a:t>
            </a:r>
            <a:r>
              <a:rPr lang="lt-LT" dirty="0">
                <a:solidFill>
                  <a:srgbClr val="82D4D4"/>
                </a:solidFill>
                <a:latin typeface="Book Antiqua" panose="02040602050305030304" pitchFamily="18" charset="0"/>
              </a:rPr>
              <a:t>iniciatoriai</a:t>
            </a:r>
            <a:endParaRPr lang="en-US" dirty="0">
              <a:solidFill>
                <a:srgbClr val="82D4D4"/>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324286"/>
            <a:ext cx="10994835" cy="2944234"/>
          </a:xfrm>
        </p:spPr>
        <p:txBody>
          <a:bodyPr>
            <a:normAutofit/>
          </a:bodyPr>
          <a:lstStyle/>
          <a:p>
            <a:pPr marL="457200" indent="-457200">
              <a:buFont typeface="Arial" panose="020B0604020202020204" pitchFamily="34" charset="0"/>
              <a:buChar char="•"/>
            </a:pPr>
            <a:r>
              <a:rPr lang="lt-LT" sz="2800" dirty="0"/>
              <a:t>Pasaulio lietuvių bendruomenė;</a:t>
            </a:r>
          </a:p>
          <a:p>
            <a:pPr marL="457200" indent="-457200">
              <a:buFont typeface="Arial" panose="020B0604020202020204" pitchFamily="34" charset="0"/>
              <a:buChar char="•"/>
            </a:pPr>
            <a:r>
              <a:rPr lang="lt-LT" sz="2800" dirty="0"/>
              <a:t>Lietuvos Respublikos Seimo Laikinoji Žemaičių grupė;</a:t>
            </a:r>
          </a:p>
          <a:p>
            <a:pPr marL="457200" indent="-457200">
              <a:buFont typeface="Arial" panose="020B0604020202020204" pitchFamily="34" charset="0"/>
              <a:buChar char="•"/>
            </a:pPr>
            <a:r>
              <a:rPr lang="lt-LT" sz="2800" dirty="0"/>
              <a:t>Skuodo rajono savivaldybė;</a:t>
            </a:r>
          </a:p>
          <a:p>
            <a:pPr marL="457200" indent="-457200">
              <a:buFont typeface="Arial" panose="020B0604020202020204" pitchFamily="34" charset="0"/>
              <a:buChar char="•"/>
            </a:pPr>
            <a:r>
              <a:rPr lang="lt-LT" sz="2800" dirty="0"/>
              <a:t>Žemaičių kultūros draugija.</a:t>
            </a:r>
            <a:endParaRPr lang="en-US" sz="2800" dirty="0"/>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7</a:t>
            </a:fld>
            <a:endParaRPr lang="en-US"/>
          </a:p>
        </p:txBody>
      </p:sp>
    </p:spTree>
    <p:extLst>
      <p:ext uri="{BB962C8B-B14F-4D97-AF65-F5344CB8AC3E}">
        <p14:creationId xmlns:p14="http://schemas.microsoft.com/office/powerpoint/2010/main" val="1247931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p:txBody>
          <a:bodyPr/>
          <a:lstStyle/>
          <a:p>
            <a:r>
              <a:rPr lang="lt-LT" dirty="0" err="1">
                <a:solidFill>
                  <a:srgbClr val="24459D"/>
                </a:solidFill>
                <a:latin typeface="Book Antiqua" panose="02040602050305030304" pitchFamily="18" charset="0"/>
              </a:rPr>
              <a:t>Pžlf</a:t>
            </a:r>
            <a:r>
              <a:rPr lang="lt-LT" dirty="0">
                <a:solidFill>
                  <a:srgbClr val="24459D"/>
                </a:solidFill>
                <a:latin typeface="Book Antiqua" panose="02040602050305030304" pitchFamily="18" charset="0"/>
              </a:rPr>
              <a:t> steigėjas</a:t>
            </a:r>
            <a:endParaRPr lang="en-US" dirty="0">
              <a:solidFill>
                <a:srgbClr val="24459D"/>
              </a:solidFill>
              <a:latin typeface="Book Antiqua" panose="02040602050305030304" pitchFamily="18" charset="0"/>
            </a:endParaRPr>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8</a:t>
            </a:fld>
            <a:endParaRPr lang="en-US"/>
          </a:p>
        </p:txBody>
      </p:sp>
      <p:pic>
        <p:nvPicPr>
          <p:cNvPr id="5" name="Paveikslėlis 4">
            <a:extLst>
              <a:ext uri="{FF2B5EF4-FFF2-40B4-BE49-F238E27FC236}">
                <a16:creationId xmlns:a16="http://schemas.microsoft.com/office/drawing/2014/main" id="{1B70419B-E874-4C73-803C-6FFD8A6D1C34}"/>
              </a:ext>
            </a:extLst>
          </p:cNvPr>
          <p:cNvPicPr>
            <a:picLocks noChangeAspect="1"/>
          </p:cNvPicPr>
          <p:nvPr/>
        </p:nvPicPr>
        <p:blipFill>
          <a:blip r:embed="rId2"/>
          <a:stretch>
            <a:fillRect/>
          </a:stretch>
        </p:blipFill>
        <p:spPr>
          <a:xfrm>
            <a:off x="1314735" y="2131591"/>
            <a:ext cx="5305425" cy="1981200"/>
          </a:xfrm>
          <a:prstGeom prst="rect">
            <a:avLst/>
          </a:prstGeom>
        </p:spPr>
      </p:pic>
    </p:spTree>
    <p:extLst>
      <p:ext uri="{BB962C8B-B14F-4D97-AF65-F5344CB8AC3E}">
        <p14:creationId xmlns:p14="http://schemas.microsoft.com/office/powerpoint/2010/main" val="124382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p:txBody>
          <a:bodyPr/>
          <a:lstStyle/>
          <a:p>
            <a:r>
              <a:rPr lang="lt-LT" dirty="0" err="1">
                <a:solidFill>
                  <a:srgbClr val="24459D"/>
                </a:solidFill>
                <a:latin typeface="Book Antiqua" panose="02040602050305030304" pitchFamily="18" charset="0"/>
              </a:rPr>
              <a:t>Pžlf</a:t>
            </a:r>
            <a:r>
              <a:rPr lang="lt-LT" dirty="0">
                <a:solidFill>
                  <a:srgbClr val="24459D"/>
                </a:solidFill>
                <a:latin typeface="Book Antiqua" panose="02040602050305030304" pitchFamily="18" charset="0"/>
              </a:rPr>
              <a:t> tikslas</a:t>
            </a:r>
            <a:endParaRPr lang="en-US" dirty="0">
              <a:solidFill>
                <a:srgbClr val="24459D"/>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324286"/>
            <a:ext cx="10994835" cy="2944234"/>
          </a:xfrm>
        </p:spPr>
        <p:txBody>
          <a:bodyPr>
            <a:normAutofit/>
          </a:bodyPr>
          <a:lstStyle/>
          <a:p>
            <a:r>
              <a:rPr lang="lt-LT" sz="2800" b="1" dirty="0"/>
              <a:t>Kaupti</a:t>
            </a:r>
            <a:r>
              <a:rPr lang="lt-LT" sz="2800" dirty="0"/>
              <a:t>, </a:t>
            </a:r>
            <a:r>
              <a:rPr lang="lt-LT" sz="2800" b="1" dirty="0"/>
              <a:t>išsaugoti</a:t>
            </a:r>
            <a:r>
              <a:rPr lang="lt-LT" sz="2800" dirty="0"/>
              <a:t> ir </a:t>
            </a:r>
            <a:r>
              <a:rPr lang="lt-LT" sz="2800" b="1" dirty="0"/>
              <a:t>populiarinti </a:t>
            </a:r>
            <a:r>
              <a:rPr lang="lt-LT" sz="2800" dirty="0"/>
              <a:t>Lietuvoje ir užsienyje gyvenusių (gyvenančių) žemaičių [ir ne tik] kilmės autorių išleistų kūrinių ir rankraščių žemaičių, lietuvių bei užsienio kalbomis kolekciją.</a:t>
            </a:r>
            <a:endParaRPr lang="en-US" sz="2800" dirty="0"/>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9</a:t>
            </a:fld>
            <a:endParaRPr lang="en-US"/>
          </a:p>
        </p:txBody>
      </p:sp>
    </p:spTree>
    <p:extLst>
      <p:ext uri="{BB962C8B-B14F-4D97-AF65-F5344CB8AC3E}">
        <p14:creationId xmlns:p14="http://schemas.microsoft.com/office/powerpoint/2010/main" val="185210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p:txBody>
          <a:bodyPr/>
          <a:lstStyle/>
          <a:p>
            <a:r>
              <a:rPr lang="lt-LT" dirty="0" err="1">
                <a:solidFill>
                  <a:srgbClr val="24459D"/>
                </a:solidFill>
                <a:latin typeface="Book Antiqua" panose="02040602050305030304" pitchFamily="18" charset="0"/>
              </a:rPr>
              <a:t>Pžlf</a:t>
            </a:r>
            <a:r>
              <a:rPr lang="lt-LT" dirty="0">
                <a:solidFill>
                  <a:srgbClr val="24459D"/>
                </a:solidFill>
                <a:latin typeface="Book Antiqua" panose="02040602050305030304" pitchFamily="18" charset="0"/>
              </a:rPr>
              <a:t> </a:t>
            </a:r>
            <a:r>
              <a:rPr lang="lt-LT" dirty="0">
                <a:solidFill>
                  <a:srgbClr val="82D4D4"/>
                </a:solidFill>
                <a:latin typeface="Book Antiqua" panose="02040602050305030304" pitchFamily="18" charset="0"/>
              </a:rPr>
              <a:t>uždaviniai</a:t>
            </a:r>
            <a:endParaRPr lang="en-US" dirty="0">
              <a:solidFill>
                <a:srgbClr val="82D4D4"/>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324286"/>
            <a:ext cx="10994835" cy="3454722"/>
          </a:xfrm>
        </p:spPr>
        <p:txBody>
          <a:bodyPr>
            <a:normAutofit fontScale="92500" lnSpcReduction="20000"/>
          </a:bodyPr>
          <a:lstStyle/>
          <a:p>
            <a:pPr marL="457200" indent="-457200">
              <a:buFont typeface="Arial" panose="020B0604020202020204" pitchFamily="34" charset="0"/>
              <a:buChar char="•"/>
            </a:pPr>
            <a:r>
              <a:rPr lang="lt-LT" sz="2800" dirty="0"/>
              <a:t>Komplektuoti fondą griežtai neapribojant chronologijos ir tematikos; </a:t>
            </a:r>
          </a:p>
          <a:p>
            <a:pPr marL="457200" indent="-457200">
              <a:buFont typeface="Arial" panose="020B0604020202020204" pitchFamily="34" charset="0"/>
              <a:buChar char="•"/>
            </a:pPr>
            <a:r>
              <a:rPr lang="lt-LT" sz="2800" dirty="0"/>
              <a:t>Skatinti skaityti ir kurti žemaičių kalba;</a:t>
            </a:r>
          </a:p>
          <a:p>
            <a:pPr marL="457200" indent="-457200">
              <a:buFont typeface="Arial" panose="020B0604020202020204" pitchFamily="34" charset="0"/>
              <a:buChar char="•"/>
            </a:pPr>
            <a:r>
              <a:rPr lang="lt-LT" sz="2800" dirty="0"/>
              <a:t>Organizuoti įvairius renginius su Fonde saugomų dokumentų autoriais ar sudarytojais;</a:t>
            </a:r>
          </a:p>
          <a:p>
            <a:pPr marL="457200" indent="-457200">
              <a:buFont typeface="Arial" panose="020B0604020202020204" pitchFamily="34" charset="0"/>
              <a:buChar char="•"/>
            </a:pPr>
            <a:r>
              <a:rPr lang="lt-LT" sz="2800" dirty="0"/>
              <a:t>Ugdyti Žemaitijos vaikų ir jaunimo – būsimų autorių – kūrybiškumą;</a:t>
            </a:r>
          </a:p>
          <a:p>
            <a:pPr marL="457200" indent="-457200">
              <a:buFont typeface="Arial" panose="020B0604020202020204" pitchFamily="34" charset="0"/>
              <a:buChar char="•"/>
            </a:pPr>
            <a:r>
              <a:rPr lang="lt-LT" sz="2800" dirty="0"/>
              <a:t>Stiprinti žemaičių bendruomenės tarpusavio bendradarbiavimą ir identiteto išlaikymą.</a:t>
            </a:r>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10</a:t>
            </a:fld>
            <a:endParaRPr lang="en-US"/>
          </a:p>
        </p:txBody>
      </p:sp>
    </p:spTree>
    <p:extLst>
      <p:ext uri="{BB962C8B-B14F-4D97-AF65-F5344CB8AC3E}">
        <p14:creationId xmlns:p14="http://schemas.microsoft.com/office/powerpoint/2010/main" val="3773507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p:txBody>
          <a:bodyPr/>
          <a:lstStyle/>
          <a:p>
            <a:r>
              <a:rPr lang="lt-LT" dirty="0" err="1">
                <a:solidFill>
                  <a:srgbClr val="24459D"/>
                </a:solidFill>
                <a:latin typeface="Book Antiqua" panose="02040602050305030304" pitchFamily="18" charset="0"/>
              </a:rPr>
              <a:t>Pžlf</a:t>
            </a:r>
            <a:r>
              <a:rPr lang="lt-LT" dirty="0">
                <a:solidFill>
                  <a:srgbClr val="24459D"/>
                </a:solidFill>
                <a:latin typeface="Book Antiqua" panose="02040602050305030304" pitchFamily="18" charset="0"/>
              </a:rPr>
              <a:t> formavimo </a:t>
            </a:r>
            <a:r>
              <a:rPr lang="lt-LT" dirty="0">
                <a:solidFill>
                  <a:srgbClr val="82D4D4"/>
                </a:solidFill>
                <a:latin typeface="Book Antiqua" panose="02040602050305030304" pitchFamily="18" charset="0"/>
              </a:rPr>
              <a:t>principai</a:t>
            </a:r>
            <a:endParaRPr lang="en-US" dirty="0">
              <a:solidFill>
                <a:srgbClr val="82D4D4"/>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324286"/>
            <a:ext cx="10994835" cy="3454722"/>
          </a:xfrm>
        </p:spPr>
        <p:txBody>
          <a:bodyPr>
            <a:normAutofit/>
          </a:bodyPr>
          <a:lstStyle/>
          <a:p>
            <a:r>
              <a:rPr lang="lt-LT" sz="2800" dirty="0"/>
              <a:t>1. Vientisumas ir </a:t>
            </a:r>
            <a:r>
              <a:rPr lang="lt-LT" sz="2800" dirty="0" err="1"/>
              <a:t>nedalomumas</a:t>
            </a:r>
            <a:r>
              <a:rPr lang="lt-LT" sz="2800" dirty="0"/>
              <a:t>;</a:t>
            </a:r>
          </a:p>
          <a:p>
            <a:r>
              <a:rPr lang="lt-LT" sz="2800" dirty="0"/>
              <a:t>2. Ideologinis neutralumas;</a:t>
            </a:r>
          </a:p>
          <a:p>
            <a:r>
              <a:rPr lang="lt-LT" sz="2800" dirty="0"/>
              <a:t>3. Koordinavimas;</a:t>
            </a:r>
          </a:p>
          <a:p>
            <a:r>
              <a:rPr lang="lt-LT" sz="2800" dirty="0"/>
              <a:t>4. Prieinamumas.</a:t>
            </a:r>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11</a:t>
            </a:fld>
            <a:endParaRPr lang="en-US"/>
          </a:p>
        </p:txBody>
      </p:sp>
    </p:spTree>
    <p:extLst>
      <p:ext uri="{BB962C8B-B14F-4D97-AF65-F5344CB8AC3E}">
        <p14:creationId xmlns:p14="http://schemas.microsoft.com/office/powerpoint/2010/main" val="1186937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p:txBody>
          <a:bodyPr/>
          <a:lstStyle/>
          <a:p>
            <a:r>
              <a:rPr lang="lt-LT" dirty="0">
                <a:solidFill>
                  <a:srgbClr val="24459D"/>
                </a:solidFill>
                <a:latin typeface="Book Antiqua" panose="02040602050305030304" pitchFamily="18" charset="0"/>
              </a:rPr>
              <a:t>PŽLF </a:t>
            </a:r>
            <a:r>
              <a:rPr lang="lt-LT" dirty="0">
                <a:solidFill>
                  <a:srgbClr val="82D4D4"/>
                </a:solidFill>
                <a:latin typeface="Book Antiqua" panose="02040602050305030304" pitchFamily="18" charset="0"/>
              </a:rPr>
              <a:t>FORMAVIMO BŪDAI</a:t>
            </a:r>
            <a:endParaRPr lang="en-US" dirty="0">
              <a:solidFill>
                <a:srgbClr val="82D4D4"/>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324286"/>
            <a:ext cx="10994835" cy="3454722"/>
          </a:xfrm>
        </p:spPr>
        <p:txBody>
          <a:bodyPr>
            <a:normAutofit/>
          </a:bodyPr>
          <a:lstStyle/>
          <a:p>
            <a:r>
              <a:rPr lang="lt-LT" sz="2800" dirty="0"/>
              <a:t>1. </a:t>
            </a:r>
            <a:r>
              <a:rPr lang="lt-LT" sz="2800" b="1" dirty="0"/>
              <a:t>Pirkimas</a:t>
            </a:r>
            <a:r>
              <a:rPr lang="lt-LT" sz="2800" dirty="0"/>
              <a:t> iš bibliotekai skiriamų Lietuvos Respublikos valstybės biudžeto, savivaldybės biudžeto, projektų finansavimo lėšų ir kitų viešųjų lėšų šaltinių;</a:t>
            </a:r>
          </a:p>
          <a:p>
            <a:r>
              <a:rPr lang="lt-LT" sz="2800" dirty="0"/>
              <a:t>2. </a:t>
            </a:r>
            <a:r>
              <a:rPr lang="lt-LT" sz="2800" b="1" dirty="0"/>
              <a:t>Mainai </a:t>
            </a:r>
            <a:r>
              <a:rPr lang="lt-LT" sz="2800" dirty="0"/>
              <a:t>su kitomis Lietuvos ir užsienio bibliotekomis;</a:t>
            </a:r>
          </a:p>
          <a:p>
            <a:r>
              <a:rPr lang="lt-LT" sz="2800" dirty="0"/>
              <a:t>3. Fizinių ir juridinių asmenų </a:t>
            </a:r>
            <a:r>
              <a:rPr lang="lt-LT" sz="2800" b="1" dirty="0"/>
              <a:t>dovanos</a:t>
            </a:r>
            <a:r>
              <a:rPr lang="lt-LT" sz="2800" dirty="0"/>
              <a:t> ir parama. </a:t>
            </a:r>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12</a:t>
            </a:fld>
            <a:endParaRPr lang="en-US"/>
          </a:p>
        </p:txBody>
      </p:sp>
    </p:spTree>
    <p:extLst>
      <p:ext uri="{BB962C8B-B14F-4D97-AF65-F5344CB8AC3E}">
        <p14:creationId xmlns:p14="http://schemas.microsoft.com/office/powerpoint/2010/main" val="3113145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p:txBody>
          <a:bodyPr/>
          <a:lstStyle/>
          <a:p>
            <a:r>
              <a:rPr lang="lt-LT" dirty="0">
                <a:solidFill>
                  <a:srgbClr val="24459D"/>
                </a:solidFill>
                <a:latin typeface="Book Antiqua" panose="02040602050305030304" pitchFamily="18" charset="0"/>
              </a:rPr>
              <a:t>PŽLF </a:t>
            </a:r>
            <a:r>
              <a:rPr lang="lt-LT" dirty="0">
                <a:solidFill>
                  <a:srgbClr val="82D4D4"/>
                </a:solidFill>
                <a:latin typeface="Book Antiqua" panose="02040602050305030304" pitchFamily="18" charset="0"/>
              </a:rPr>
              <a:t>sudėtis</a:t>
            </a:r>
            <a:endParaRPr lang="en-US" dirty="0">
              <a:solidFill>
                <a:srgbClr val="82D4D4"/>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003575"/>
            <a:ext cx="10994835" cy="3454722"/>
          </a:xfrm>
        </p:spPr>
        <p:txBody>
          <a:bodyPr>
            <a:normAutofit fontScale="85000" lnSpcReduction="20000"/>
          </a:bodyPr>
          <a:lstStyle/>
          <a:p>
            <a:pPr marL="514350" indent="-514350">
              <a:buClr>
                <a:srgbClr val="24459D"/>
              </a:buClr>
              <a:buAutoNum type="arabicPeriod"/>
            </a:pPr>
            <a:r>
              <a:rPr lang="lt-LT" sz="2800" dirty="0"/>
              <a:t>Įvairiais metais išleistos knygos;</a:t>
            </a:r>
          </a:p>
          <a:p>
            <a:pPr marL="514350" indent="-514350">
              <a:buClr>
                <a:srgbClr val="24459D"/>
              </a:buClr>
              <a:buAutoNum type="arabicPeriod"/>
            </a:pPr>
            <a:r>
              <a:rPr lang="lt-LT" sz="2800" dirty="0"/>
              <a:t>Žemaitijos teritorijoje spausdinti periodiniai leidiniai ir žurnalai;</a:t>
            </a:r>
          </a:p>
          <a:p>
            <a:pPr marL="514350" indent="-514350">
              <a:buClr>
                <a:srgbClr val="24459D"/>
              </a:buClr>
              <a:buAutoNum type="arabicPeriod"/>
            </a:pPr>
            <a:r>
              <a:rPr lang="lt-LT" sz="2800" dirty="0"/>
              <a:t>Literatūros, meno, mokslo, visuomenės ir kultūros veikėjų archyvinis palikimas;</a:t>
            </a:r>
          </a:p>
          <a:p>
            <a:pPr marL="514350" indent="-514350">
              <a:buClr>
                <a:srgbClr val="24459D"/>
              </a:buClr>
              <a:buAutoNum type="arabicPeriod"/>
            </a:pPr>
            <a:r>
              <a:rPr lang="lt-LT" sz="2800" dirty="0"/>
              <a:t>Vaizdo ir garso dokumentai (brėžiniai, piešiniai, autoriniai grafikos darbai, atvirukai, žemėlapiai, fotografijos, </a:t>
            </a:r>
            <a:r>
              <a:rPr lang="lt-LT" sz="2800" dirty="0" err="1"/>
              <a:t>šelako</a:t>
            </a:r>
            <a:r>
              <a:rPr lang="lt-LT" sz="2800" dirty="0"/>
              <a:t> plokštelės ir lietuviškos vinilo plokštelės, ekslibrisai);</a:t>
            </a:r>
          </a:p>
          <a:p>
            <a:pPr marL="514350" indent="-514350">
              <a:buClr>
                <a:srgbClr val="24459D"/>
              </a:buClr>
              <a:buAutoNum type="arabicPeriod"/>
            </a:pPr>
            <a:r>
              <a:rPr lang="lt-LT" sz="2800" dirty="0"/>
              <a:t>Elektroniniai dokumentai;</a:t>
            </a:r>
          </a:p>
          <a:p>
            <a:pPr marL="514350" indent="-514350">
              <a:buClr>
                <a:srgbClr val="24459D"/>
              </a:buClr>
              <a:buAutoNum type="arabicPeriod"/>
            </a:pPr>
            <a:r>
              <a:rPr lang="lt-LT" sz="2800" dirty="0"/>
              <a:t>Rankraščiai ir jiems prilyginami originalūs dokumentai, rašyti arba surinkti ranka. </a:t>
            </a:r>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13</a:t>
            </a:fld>
            <a:endParaRPr lang="en-US"/>
          </a:p>
        </p:txBody>
      </p:sp>
    </p:spTree>
    <p:extLst>
      <p:ext uri="{BB962C8B-B14F-4D97-AF65-F5344CB8AC3E}">
        <p14:creationId xmlns:p14="http://schemas.microsoft.com/office/powerpoint/2010/main" val="3087685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a:xfrm>
            <a:off x="655320" y="741068"/>
            <a:ext cx="8388096" cy="1262507"/>
          </a:xfrm>
        </p:spPr>
        <p:txBody>
          <a:bodyPr/>
          <a:lstStyle/>
          <a:p>
            <a:r>
              <a:rPr lang="lt-LT" dirty="0">
                <a:solidFill>
                  <a:srgbClr val="24459D"/>
                </a:solidFill>
                <a:latin typeface="Book Antiqua" panose="02040602050305030304" pitchFamily="18" charset="0"/>
              </a:rPr>
              <a:t>Naudojimosi </a:t>
            </a:r>
            <a:r>
              <a:rPr lang="lt-LT" dirty="0" err="1">
                <a:solidFill>
                  <a:srgbClr val="24459D"/>
                </a:solidFill>
                <a:latin typeface="Book Antiqua" panose="02040602050305030304" pitchFamily="18" charset="0"/>
              </a:rPr>
              <a:t>pžlf</a:t>
            </a:r>
            <a:r>
              <a:rPr lang="lt-LT" dirty="0">
                <a:solidFill>
                  <a:srgbClr val="24459D"/>
                </a:solidFill>
                <a:latin typeface="Book Antiqua" panose="02040602050305030304" pitchFamily="18" charset="0"/>
              </a:rPr>
              <a:t> dokumentais </a:t>
            </a:r>
            <a:r>
              <a:rPr lang="lt-LT" dirty="0">
                <a:solidFill>
                  <a:srgbClr val="82D4D4"/>
                </a:solidFill>
                <a:latin typeface="Book Antiqua" panose="02040602050305030304" pitchFamily="18" charset="0"/>
              </a:rPr>
              <a:t>sąlygos</a:t>
            </a:r>
            <a:r>
              <a:rPr lang="lt-LT" dirty="0">
                <a:solidFill>
                  <a:srgbClr val="24459D"/>
                </a:solidFill>
                <a:latin typeface="Book Antiqua" panose="02040602050305030304" pitchFamily="18" charset="0"/>
              </a:rPr>
              <a:t> (i)</a:t>
            </a:r>
            <a:endParaRPr lang="en-US" dirty="0">
              <a:solidFill>
                <a:srgbClr val="24459D"/>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324286"/>
            <a:ext cx="10994835" cy="4076514"/>
          </a:xfrm>
        </p:spPr>
        <p:txBody>
          <a:bodyPr>
            <a:normAutofit/>
          </a:bodyPr>
          <a:lstStyle/>
          <a:p>
            <a:pPr marL="457200" indent="-457200">
              <a:buClr>
                <a:srgbClr val="24459D"/>
              </a:buClr>
              <a:buFont typeface="Arial" panose="020B0604020202020204" pitchFamily="34" charset="0"/>
              <a:buChar char="•"/>
            </a:pPr>
            <a:r>
              <a:rPr lang="lt-LT" sz="2800" dirty="0"/>
              <a:t>Fondo dokumentai vartotojams išduodami nemokamai;</a:t>
            </a:r>
          </a:p>
          <a:p>
            <a:pPr marL="457200" indent="-457200">
              <a:buClr>
                <a:srgbClr val="24459D"/>
              </a:buClr>
              <a:buFont typeface="Arial" panose="020B0604020202020204" pitchFamily="34" charset="0"/>
              <a:buChar char="•"/>
            </a:pPr>
            <a:r>
              <a:rPr lang="lt-LT" sz="2800" dirty="0"/>
              <a:t>Išdavimas gali būti ribojamas;</a:t>
            </a:r>
          </a:p>
          <a:p>
            <a:pPr marL="457200" indent="-457200">
              <a:buClr>
                <a:srgbClr val="24459D"/>
              </a:buClr>
              <a:buFont typeface="Arial" panose="020B0604020202020204" pitchFamily="34" charset="0"/>
              <a:buChar char="•"/>
            </a:pPr>
            <a:r>
              <a:rPr lang="lt-LT" sz="2800" dirty="0"/>
              <a:t>Fondo leidiniai gali būti skolinami kitoms bibliotekoms per šalies (TBA) ir tarptautinį </a:t>
            </a:r>
            <a:r>
              <a:rPr lang="lt-LT" sz="2800" dirty="0" err="1"/>
              <a:t>tarbibliotekinį</a:t>
            </a:r>
            <a:r>
              <a:rPr lang="lt-LT" sz="2800" dirty="0"/>
              <a:t> abonementą (TTBA);</a:t>
            </a:r>
          </a:p>
          <a:p>
            <a:pPr marL="457200" indent="-457200">
              <a:buClr>
                <a:srgbClr val="24459D"/>
              </a:buClr>
              <a:buFont typeface="Arial" panose="020B0604020202020204" pitchFamily="34" charset="0"/>
              <a:buChar char="•"/>
            </a:pPr>
            <a:endParaRPr lang="lt-LT" sz="2800" dirty="0"/>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14</a:t>
            </a:fld>
            <a:endParaRPr lang="en-US"/>
          </a:p>
        </p:txBody>
      </p:sp>
    </p:spTree>
    <p:extLst>
      <p:ext uri="{BB962C8B-B14F-4D97-AF65-F5344CB8AC3E}">
        <p14:creationId xmlns:p14="http://schemas.microsoft.com/office/powerpoint/2010/main" val="4042999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a:xfrm>
            <a:off x="655320" y="741068"/>
            <a:ext cx="7620000" cy="1262507"/>
          </a:xfrm>
        </p:spPr>
        <p:txBody>
          <a:bodyPr/>
          <a:lstStyle/>
          <a:p>
            <a:r>
              <a:rPr lang="lt-LT" dirty="0">
                <a:solidFill>
                  <a:srgbClr val="24459D"/>
                </a:solidFill>
                <a:latin typeface="Book Antiqua" panose="02040602050305030304" pitchFamily="18" charset="0"/>
              </a:rPr>
              <a:t>Naudojimosi </a:t>
            </a:r>
            <a:r>
              <a:rPr lang="lt-LT" dirty="0" err="1">
                <a:solidFill>
                  <a:srgbClr val="24459D"/>
                </a:solidFill>
                <a:latin typeface="Book Antiqua" panose="02040602050305030304" pitchFamily="18" charset="0"/>
              </a:rPr>
              <a:t>pžlf</a:t>
            </a:r>
            <a:r>
              <a:rPr lang="lt-LT" dirty="0">
                <a:solidFill>
                  <a:srgbClr val="24459D"/>
                </a:solidFill>
                <a:latin typeface="Book Antiqua" panose="02040602050305030304" pitchFamily="18" charset="0"/>
              </a:rPr>
              <a:t> dokumentais </a:t>
            </a:r>
            <a:r>
              <a:rPr lang="lt-LT" dirty="0">
                <a:solidFill>
                  <a:srgbClr val="82D4D4"/>
                </a:solidFill>
                <a:latin typeface="Book Antiqua" panose="02040602050305030304" pitchFamily="18" charset="0"/>
              </a:rPr>
              <a:t>sąlygos</a:t>
            </a:r>
            <a:r>
              <a:rPr lang="lt-LT" dirty="0">
                <a:solidFill>
                  <a:srgbClr val="24459D"/>
                </a:solidFill>
                <a:latin typeface="Book Antiqua" panose="02040602050305030304" pitchFamily="18" charset="0"/>
              </a:rPr>
              <a:t> (ii)</a:t>
            </a:r>
            <a:endParaRPr lang="en-US" dirty="0">
              <a:solidFill>
                <a:srgbClr val="24459D"/>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324286"/>
            <a:ext cx="10994835" cy="4076514"/>
          </a:xfrm>
        </p:spPr>
        <p:txBody>
          <a:bodyPr>
            <a:normAutofit/>
          </a:bodyPr>
          <a:lstStyle/>
          <a:p>
            <a:pPr marL="457200" indent="-457200">
              <a:buClr>
                <a:srgbClr val="24459D"/>
              </a:buClr>
              <a:buFont typeface="Arial" panose="020B0604020202020204" pitchFamily="34" charset="0"/>
              <a:buChar char="•"/>
            </a:pPr>
            <a:r>
              <a:rPr lang="lt-LT" sz="2800" dirty="0"/>
              <a:t>Fonde saugomas senas knygas (išleistas iki 1900 m.), rankraštinius dokumentus (iki 1950 m.), senuosius periodinius leidinius (iki 1900 m.), storo įrišimo ir didelio formato periodinius leidinius (iki 1945 m.) leidžiama tik fotografuoti ar skenuoti. Kopijos negali būti naudojamos komerciniais tikslais ar perduotos tretiesiems asmenims.</a:t>
            </a:r>
          </a:p>
          <a:p>
            <a:pPr marL="457200" indent="-457200">
              <a:buClr>
                <a:srgbClr val="24459D"/>
              </a:buClr>
              <a:buFont typeface="Arial" panose="020B0604020202020204" pitchFamily="34" charset="0"/>
              <a:buChar char="•"/>
            </a:pPr>
            <a:r>
              <a:rPr lang="lt-LT" sz="2800" dirty="0"/>
              <a:t>Fondo dokumentai gali būti laikinai (ne ilgiau nei 6 mėn.) perduodami eksponavimui parodose kitoms įstaigoms ir institucijoms. </a:t>
            </a:r>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15</a:t>
            </a:fld>
            <a:endParaRPr lang="en-US"/>
          </a:p>
        </p:txBody>
      </p:sp>
    </p:spTree>
    <p:extLst>
      <p:ext uri="{BB962C8B-B14F-4D97-AF65-F5344CB8AC3E}">
        <p14:creationId xmlns:p14="http://schemas.microsoft.com/office/powerpoint/2010/main" val="2203581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a:xfrm>
            <a:off x="655320" y="741068"/>
            <a:ext cx="9723120" cy="1262507"/>
          </a:xfrm>
        </p:spPr>
        <p:txBody>
          <a:bodyPr/>
          <a:lstStyle/>
          <a:p>
            <a:r>
              <a:rPr lang="lt-LT" dirty="0">
                <a:solidFill>
                  <a:srgbClr val="24459D"/>
                </a:solidFill>
                <a:latin typeface="Book Antiqua" panose="02040602050305030304" pitchFamily="18" charset="0"/>
              </a:rPr>
              <a:t>Fondo ir jame saugomų dokumentų turinio </a:t>
            </a:r>
            <a:r>
              <a:rPr lang="lt-LT" dirty="0" err="1">
                <a:solidFill>
                  <a:srgbClr val="82D4D4"/>
                </a:solidFill>
                <a:latin typeface="Book Antiqua" panose="02040602050305030304" pitchFamily="18" charset="0"/>
              </a:rPr>
              <a:t>viešinimO</a:t>
            </a:r>
            <a:r>
              <a:rPr lang="lt-LT" dirty="0">
                <a:solidFill>
                  <a:srgbClr val="82D4D4"/>
                </a:solidFill>
                <a:latin typeface="Book Antiqua" panose="02040602050305030304" pitchFamily="18" charset="0"/>
              </a:rPr>
              <a:t> BŪDAI</a:t>
            </a:r>
            <a:endParaRPr lang="en-US" dirty="0">
              <a:solidFill>
                <a:srgbClr val="82D4D4"/>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4621" y="2331855"/>
            <a:ext cx="10994835" cy="4076514"/>
          </a:xfrm>
        </p:spPr>
        <p:txBody>
          <a:bodyPr>
            <a:normAutofit/>
          </a:bodyPr>
          <a:lstStyle/>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r>
              <a:rPr lang="lt-LT" sz="2800" dirty="0"/>
              <a:t>Pranešimai ir informacija bibliotekos interneto svetainėje (</a:t>
            </a:r>
            <a:r>
              <a:rPr lang="lt-LT" sz="2800" dirty="0" err="1"/>
              <a:t>svb.lt</a:t>
            </a:r>
            <a:r>
              <a:rPr lang="lt-LT" sz="2800" dirty="0"/>
              <a:t>);</a:t>
            </a:r>
          </a:p>
          <a:p>
            <a:pPr marL="457200" indent="-457200">
              <a:buClr>
                <a:srgbClr val="24459D"/>
              </a:buClr>
              <a:buFont typeface="Arial" panose="020B0604020202020204" pitchFamily="34" charset="0"/>
              <a:buChar char="•"/>
            </a:pPr>
            <a:r>
              <a:rPr lang="lt-LT" sz="2800" dirty="0"/>
              <a:t>Pranešimai ir publikacijos regiono periodinėje spaudoje;</a:t>
            </a:r>
          </a:p>
          <a:p>
            <a:pPr marL="457200" indent="-457200">
              <a:buClr>
                <a:srgbClr val="24459D"/>
              </a:buClr>
              <a:buFont typeface="Arial" panose="020B0604020202020204" pitchFamily="34" charset="0"/>
              <a:buChar char="•"/>
            </a:pPr>
            <a:r>
              <a:rPr lang="lt-LT" sz="2800" dirty="0"/>
              <a:t>Informacija socialiniuose tinkluose;</a:t>
            </a:r>
          </a:p>
          <a:p>
            <a:pPr marL="457200" indent="-457200">
              <a:buClr>
                <a:srgbClr val="24459D"/>
              </a:buClr>
              <a:buFont typeface="Arial" panose="020B0604020202020204" pitchFamily="34" charset="0"/>
              <a:buChar char="•"/>
            </a:pPr>
            <a:r>
              <a:rPr lang="lt-LT" sz="2800" dirty="0"/>
              <a:t>Virtualių parodų ir projektų rengimas;</a:t>
            </a:r>
          </a:p>
          <a:p>
            <a:pPr marL="457200" indent="-457200">
              <a:buClr>
                <a:srgbClr val="24459D"/>
              </a:buClr>
              <a:buFont typeface="Arial" panose="020B0604020202020204" pitchFamily="34" charset="0"/>
              <a:buChar char="•"/>
            </a:pPr>
            <a:r>
              <a:rPr lang="lt-LT" sz="2800" dirty="0"/>
              <a:t>Reklama Fondo steigimo iniciatorių svetainėse. </a:t>
            </a:r>
          </a:p>
          <a:p>
            <a:pPr marL="457200" indent="-457200">
              <a:buClr>
                <a:srgbClr val="24459D"/>
              </a:buClr>
              <a:buFont typeface="Arial" panose="020B0604020202020204" pitchFamily="34" charset="0"/>
              <a:buChar char="•"/>
            </a:pPr>
            <a:endParaRPr lang="lt-LT" sz="2800" dirty="0"/>
          </a:p>
          <a:p>
            <a:pPr>
              <a:buClr>
                <a:srgbClr val="24459D"/>
              </a:buClr>
            </a:pPr>
            <a:endParaRPr lang="lt-LT" sz="2800" dirty="0"/>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16</a:t>
            </a:fld>
            <a:endParaRPr lang="en-US"/>
          </a:p>
        </p:txBody>
      </p:sp>
    </p:spTree>
    <p:extLst>
      <p:ext uri="{BB962C8B-B14F-4D97-AF65-F5344CB8AC3E}">
        <p14:creationId xmlns:p14="http://schemas.microsoft.com/office/powerpoint/2010/main" val="1817873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a:xfrm>
            <a:off x="655320" y="741068"/>
            <a:ext cx="9723120" cy="1262507"/>
          </a:xfrm>
        </p:spPr>
        <p:txBody>
          <a:bodyPr/>
          <a:lstStyle/>
          <a:p>
            <a:r>
              <a:rPr lang="lt-LT" dirty="0">
                <a:solidFill>
                  <a:srgbClr val="24459D"/>
                </a:solidFill>
                <a:latin typeface="Book Antiqua" panose="02040602050305030304" pitchFamily="18" charset="0"/>
              </a:rPr>
              <a:t>Kas </a:t>
            </a:r>
            <a:r>
              <a:rPr lang="lt-LT" dirty="0">
                <a:solidFill>
                  <a:srgbClr val="82D4D4"/>
                </a:solidFill>
                <a:latin typeface="Book Antiqua" panose="02040602050305030304" pitchFamily="18" charset="0"/>
              </a:rPr>
              <a:t>padaryta</a:t>
            </a:r>
            <a:r>
              <a:rPr lang="lt-LT" dirty="0">
                <a:solidFill>
                  <a:srgbClr val="24459D"/>
                </a:solidFill>
                <a:latin typeface="Book Antiqua" panose="02040602050305030304" pitchFamily="18" charset="0"/>
              </a:rPr>
              <a:t>?</a:t>
            </a:r>
            <a:endParaRPr lang="en-US" dirty="0">
              <a:solidFill>
                <a:srgbClr val="24459D"/>
              </a:solidFill>
              <a:latin typeface="Book Antiqua" panose="02040602050305030304" pitchFamily="18" charset="0"/>
            </a:endParaRPr>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17</a:t>
            </a:fld>
            <a:endParaRPr lang="en-US"/>
          </a:p>
        </p:txBody>
      </p:sp>
      <p:sp>
        <p:nvSpPr>
          <p:cNvPr id="5" name="Text Placeholder 3">
            <a:extLst>
              <a:ext uri="{FF2B5EF4-FFF2-40B4-BE49-F238E27FC236}">
                <a16:creationId xmlns:a16="http://schemas.microsoft.com/office/drawing/2014/main" id="{90815466-C26C-4812-8308-EC576A743065}"/>
              </a:ext>
            </a:extLst>
          </p:cNvPr>
          <p:cNvSpPr txBox="1">
            <a:spLocks/>
          </p:cNvSpPr>
          <p:nvPr/>
        </p:nvSpPr>
        <p:spPr>
          <a:xfrm>
            <a:off x="807720" y="2476686"/>
            <a:ext cx="10994835" cy="4076514"/>
          </a:xfrm>
          <a:prstGeom prst="rect">
            <a:avLst/>
          </a:prstGeom>
        </p:spPr>
        <p:txBody>
          <a:bodyPr vert="horz" lIns="91440" tIns="45720" rIns="91440" bIns="45720" rtlCol="0" anchor="t">
            <a:normAutofit/>
          </a:bodyPr>
          <a:lstStyle>
            <a:lvl1pPr marL="0" indent="0" algn="l" defTabSz="914400" rtl="0" eaLnBrk="1" latinLnBrk="0" hangingPunct="1">
              <a:lnSpc>
                <a:spcPct val="120000"/>
              </a:lnSpc>
              <a:spcBef>
                <a:spcPts val="1000"/>
              </a:spcBef>
              <a:buClr>
                <a:srgbClr val="2E34D1"/>
              </a:buClr>
              <a:buSzPct val="130000"/>
              <a:buFont typeface="System Font Regular"/>
              <a:buNone/>
              <a:defRPr sz="1560" kern="1200">
                <a:solidFill>
                  <a:schemeClr val="tx1"/>
                </a:solidFill>
                <a:latin typeface="Space Grotesk" pitchFamily="2" charset="77"/>
                <a:ea typeface="+mn-ea"/>
                <a:cs typeface="+mn-cs"/>
              </a:defRPr>
            </a:lvl1pPr>
            <a:lvl2pPr marL="6858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2pPr>
            <a:lvl3pPr marL="11430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3pPr>
            <a:lvl4pPr marL="16002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4pPr>
            <a:lvl5pPr marL="20574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rgbClr val="24459D"/>
              </a:buClr>
              <a:buFont typeface="Arial" panose="020B0604020202020204" pitchFamily="34" charset="0"/>
              <a:buChar char="•"/>
            </a:pPr>
            <a:endParaRPr lang="lt-LT" sz="2800" dirty="0"/>
          </a:p>
          <a:p>
            <a:pPr>
              <a:buClr>
                <a:srgbClr val="24459D"/>
              </a:buClr>
            </a:pPr>
            <a:endParaRPr lang="lt-LT" sz="2800" dirty="0"/>
          </a:p>
        </p:txBody>
      </p:sp>
      <p:sp>
        <p:nvSpPr>
          <p:cNvPr id="6" name="Text Placeholder 3">
            <a:extLst>
              <a:ext uri="{FF2B5EF4-FFF2-40B4-BE49-F238E27FC236}">
                <a16:creationId xmlns:a16="http://schemas.microsoft.com/office/drawing/2014/main" id="{247E2F18-B92A-4762-8B4A-FCE075FC0443}"/>
              </a:ext>
            </a:extLst>
          </p:cNvPr>
          <p:cNvSpPr txBox="1">
            <a:spLocks/>
          </p:cNvSpPr>
          <p:nvPr/>
        </p:nvSpPr>
        <p:spPr>
          <a:xfrm>
            <a:off x="655320" y="1899113"/>
            <a:ext cx="7473453" cy="4076514"/>
          </a:xfrm>
          <a:prstGeom prst="rect">
            <a:avLst/>
          </a:prstGeom>
        </p:spPr>
        <p:txBody>
          <a:bodyPr vert="horz" lIns="91440" tIns="45720" rIns="91440" bIns="45720" rtlCol="0" anchor="t">
            <a:normAutofit/>
          </a:bodyPr>
          <a:lstStyle>
            <a:lvl1pPr marL="0" indent="0" algn="l" defTabSz="914400" rtl="0" eaLnBrk="1" latinLnBrk="0" hangingPunct="1">
              <a:lnSpc>
                <a:spcPct val="120000"/>
              </a:lnSpc>
              <a:spcBef>
                <a:spcPts val="1000"/>
              </a:spcBef>
              <a:buClr>
                <a:srgbClr val="2E34D1"/>
              </a:buClr>
              <a:buSzPct val="130000"/>
              <a:buFont typeface="System Font Regular"/>
              <a:buNone/>
              <a:defRPr sz="1560" kern="1200">
                <a:solidFill>
                  <a:schemeClr val="tx1"/>
                </a:solidFill>
                <a:latin typeface="Space Grotesk" pitchFamily="2" charset="77"/>
                <a:ea typeface="+mn-ea"/>
                <a:cs typeface="+mn-cs"/>
              </a:defRPr>
            </a:lvl1pPr>
            <a:lvl2pPr marL="6858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2pPr>
            <a:lvl3pPr marL="11430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3pPr>
            <a:lvl4pPr marL="16002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4pPr>
            <a:lvl5pPr marL="20574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rgbClr val="24459D"/>
              </a:buClr>
              <a:buFont typeface="Arial" panose="020B0604020202020204" pitchFamily="34" charset="0"/>
              <a:buChar char="•"/>
            </a:pPr>
            <a:r>
              <a:rPr lang="lt-LT" sz="2800" dirty="0"/>
              <a:t>Paruošta erdvė Pasaulio žemaičių leidinių fondo dokumentams laikyti (lentynos, Fondo pavadinimas);</a:t>
            </a:r>
          </a:p>
          <a:p>
            <a:pPr marL="457200" indent="-457200">
              <a:buClr>
                <a:srgbClr val="24459D"/>
              </a:buClr>
              <a:buFont typeface="Arial" panose="020B0604020202020204" pitchFamily="34" charset="0"/>
              <a:buChar char="•"/>
            </a:pPr>
            <a:r>
              <a:rPr lang="lt-LT" sz="2800" dirty="0"/>
              <a:t>Paskirtas Fondo saugotojas;</a:t>
            </a:r>
          </a:p>
          <a:p>
            <a:pPr marL="457200" indent="-457200">
              <a:buClr>
                <a:srgbClr val="24459D"/>
              </a:buClr>
              <a:buFont typeface="Arial" panose="020B0604020202020204" pitchFamily="34" charset="0"/>
              <a:buChar char="•"/>
            </a:pPr>
            <a:r>
              <a:rPr lang="lt-LT" sz="2800" dirty="0"/>
              <a:t>Sukurti Fondo nuostatai;</a:t>
            </a:r>
          </a:p>
          <a:p>
            <a:pPr marL="457200" indent="-457200">
              <a:buClr>
                <a:srgbClr val="24459D"/>
              </a:buClr>
              <a:buFont typeface="Arial" panose="020B0604020202020204" pitchFamily="34" charset="0"/>
              <a:buChar char="•"/>
            </a:pPr>
            <a:r>
              <a:rPr lang="lt-LT" sz="2800" dirty="0"/>
              <a:t>Įsteigta Fondo Valdyba, įvyko pirmasis dalies Valdybos narių susirinkimas;</a:t>
            </a:r>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a:buClr>
                <a:srgbClr val="24459D"/>
              </a:buClr>
            </a:pPr>
            <a:endParaRPr lang="lt-LT" sz="2800" dirty="0"/>
          </a:p>
        </p:txBody>
      </p:sp>
      <p:pic>
        <p:nvPicPr>
          <p:cNvPr id="7" name="Paveikslėlis 6">
            <a:extLst>
              <a:ext uri="{FF2B5EF4-FFF2-40B4-BE49-F238E27FC236}">
                <a16:creationId xmlns:a16="http://schemas.microsoft.com/office/drawing/2014/main" id="{2B1DC935-030B-460C-A2A1-DAA04883ABA5}"/>
              </a:ext>
            </a:extLst>
          </p:cNvPr>
          <p:cNvPicPr>
            <a:picLocks noChangeAspect="1"/>
          </p:cNvPicPr>
          <p:nvPr/>
        </p:nvPicPr>
        <p:blipFill>
          <a:blip r:embed="rId2"/>
          <a:stretch>
            <a:fillRect/>
          </a:stretch>
        </p:blipFill>
        <p:spPr>
          <a:xfrm>
            <a:off x="8128774" y="128016"/>
            <a:ext cx="3981227" cy="6647688"/>
          </a:xfrm>
          <a:prstGeom prst="rect">
            <a:avLst/>
          </a:prstGeom>
        </p:spPr>
      </p:pic>
    </p:spTree>
    <p:extLst>
      <p:ext uri="{BB962C8B-B14F-4D97-AF65-F5344CB8AC3E}">
        <p14:creationId xmlns:p14="http://schemas.microsoft.com/office/powerpoint/2010/main" val="1066057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a:xfrm>
            <a:off x="655319" y="741068"/>
            <a:ext cx="10994835" cy="1262507"/>
          </a:xfrm>
        </p:spPr>
        <p:txBody>
          <a:bodyPr/>
          <a:lstStyle/>
          <a:p>
            <a:r>
              <a:rPr lang="lt-LT" dirty="0">
                <a:solidFill>
                  <a:srgbClr val="24459D"/>
                </a:solidFill>
                <a:latin typeface="Book Antiqua" panose="02040602050305030304" pitchFamily="18" charset="0"/>
              </a:rPr>
              <a:t>Pirmasis dalies PŽLF VALDYBOS NARIŲ </a:t>
            </a:r>
            <a:r>
              <a:rPr lang="lt-LT" dirty="0">
                <a:solidFill>
                  <a:srgbClr val="82D4D4"/>
                </a:solidFill>
                <a:latin typeface="Book Antiqua" panose="02040602050305030304" pitchFamily="18" charset="0"/>
              </a:rPr>
              <a:t>SUSITIKIMAS</a:t>
            </a:r>
            <a:endParaRPr lang="en-US" dirty="0">
              <a:solidFill>
                <a:srgbClr val="82D4D4"/>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2223160" y="6116932"/>
            <a:ext cx="7508286" cy="3511296"/>
          </a:xfrm>
        </p:spPr>
        <p:txBody>
          <a:bodyPr>
            <a:normAutofit/>
          </a:bodyPr>
          <a:lstStyle/>
          <a:p>
            <a:pPr algn="ctr">
              <a:buClr>
                <a:srgbClr val="24459D"/>
              </a:buClr>
            </a:pPr>
            <a:r>
              <a:rPr lang="lt-LT" sz="1800" dirty="0"/>
              <a:t>2024-02-22, Vilniaus knygų mugė</a:t>
            </a:r>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18</a:t>
            </a:fld>
            <a:endParaRPr lang="en-US"/>
          </a:p>
        </p:txBody>
      </p:sp>
      <p:pic>
        <p:nvPicPr>
          <p:cNvPr id="7" name="Paveikslėlis 6">
            <a:extLst>
              <a:ext uri="{FF2B5EF4-FFF2-40B4-BE49-F238E27FC236}">
                <a16:creationId xmlns:a16="http://schemas.microsoft.com/office/drawing/2014/main" id="{33E84D47-64AE-4A81-8FFD-DDD3967BF095}"/>
              </a:ext>
            </a:extLst>
          </p:cNvPr>
          <p:cNvPicPr>
            <a:picLocks noChangeAspect="1"/>
          </p:cNvPicPr>
          <p:nvPr/>
        </p:nvPicPr>
        <p:blipFill rotWithShape="1">
          <a:blip r:embed="rId2"/>
          <a:srcRect b="6520"/>
          <a:stretch/>
        </p:blipFill>
        <p:spPr>
          <a:xfrm>
            <a:off x="2223160" y="1962687"/>
            <a:ext cx="7508286" cy="4154245"/>
          </a:xfrm>
          <a:prstGeom prst="rect">
            <a:avLst/>
          </a:prstGeom>
        </p:spPr>
      </p:pic>
    </p:spTree>
    <p:extLst>
      <p:ext uri="{BB962C8B-B14F-4D97-AF65-F5344CB8AC3E}">
        <p14:creationId xmlns:p14="http://schemas.microsoft.com/office/powerpoint/2010/main" val="269146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p:txBody>
          <a:bodyPr/>
          <a:lstStyle/>
          <a:p>
            <a:r>
              <a:rPr lang="lt-LT" dirty="0">
                <a:solidFill>
                  <a:srgbClr val="24459D"/>
                </a:solidFill>
                <a:latin typeface="Book Antiqua" panose="02040602050305030304" pitchFamily="18" charset="0"/>
              </a:rPr>
              <a:t>PŽLF</a:t>
            </a:r>
            <a:br>
              <a:rPr lang="lt-LT" dirty="0">
                <a:solidFill>
                  <a:srgbClr val="24459D"/>
                </a:solidFill>
                <a:latin typeface="Book Antiqua" panose="02040602050305030304" pitchFamily="18" charset="0"/>
              </a:rPr>
            </a:br>
            <a:r>
              <a:rPr lang="lt-LT" dirty="0" err="1">
                <a:solidFill>
                  <a:srgbClr val="82D4D4"/>
                </a:solidFill>
                <a:latin typeface="Book Antiqua" panose="02040602050305030304" pitchFamily="18" charset="0"/>
              </a:rPr>
              <a:t>VALDYBos</a:t>
            </a:r>
            <a:r>
              <a:rPr lang="lt-LT" dirty="0">
                <a:solidFill>
                  <a:srgbClr val="82D4D4"/>
                </a:solidFill>
                <a:latin typeface="Book Antiqua" panose="02040602050305030304" pitchFamily="18" charset="0"/>
              </a:rPr>
              <a:t> nariai</a:t>
            </a:r>
            <a:endParaRPr lang="en-US" dirty="0">
              <a:solidFill>
                <a:srgbClr val="82D4D4"/>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130552"/>
            <a:ext cx="10994835" cy="4270248"/>
          </a:xfrm>
        </p:spPr>
        <p:txBody>
          <a:bodyPr>
            <a:normAutofit fontScale="62500" lnSpcReduction="20000"/>
          </a:bodyPr>
          <a:lstStyle/>
          <a:p>
            <a:pPr marL="457200" indent="-457200">
              <a:buClr>
                <a:srgbClr val="24459D"/>
              </a:buClr>
              <a:buFont typeface="Arial" panose="020B0604020202020204" pitchFamily="34" charset="0"/>
              <a:buChar char="•"/>
            </a:pPr>
            <a:r>
              <a:rPr lang="lt-LT" sz="2800" b="1" dirty="0"/>
              <a:t>Viktorija Daujotytė </a:t>
            </a:r>
            <a:r>
              <a:rPr lang="lt-LT" sz="2800" dirty="0"/>
              <a:t>– Lietuvos literatūros tyrinėtoja, pedagogė, habilituota humanitarinių mokslų daktarė, rašytoja.</a:t>
            </a:r>
          </a:p>
          <a:p>
            <a:pPr marL="457200" indent="-457200">
              <a:buClr>
                <a:srgbClr val="24459D"/>
              </a:buClr>
              <a:buFont typeface="Arial" panose="020B0604020202020204" pitchFamily="34" charset="0"/>
              <a:buChar char="•"/>
            </a:pPr>
            <a:r>
              <a:rPr lang="lt-LT" sz="2800" b="1" dirty="0"/>
              <a:t>Virginijus Jocys </a:t>
            </a:r>
            <a:r>
              <a:rPr lang="lt-LT" sz="2800" dirty="0"/>
              <a:t>– Žemaitijos regioninės etninės kultūros globos tarybos pirmininkas, istorikas.</a:t>
            </a:r>
          </a:p>
          <a:p>
            <a:pPr marL="457200" indent="-457200">
              <a:buClr>
                <a:srgbClr val="24459D"/>
              </a:buClr>
              <a:buFont typeface="Arial" panose="020B0604020202020204" pitchFamily="34" charset="0"/>
              <a:buChar char="•"/>
            </a:pPr>
            <a:r>
              <a:rPr lang="lt-LT" sz="2800" b="1" dirty="0"/>
              <a:t>Domas Kaunas </a:t>
            </a:r>
            <a:r>
              <a:rPr lang="lt-LT" sz="2800" dirty="0"/>
              <a:t>– Lietuvos knygotyrininkas, bibliofilas, </a:t>
            </a:r>
            <a:r>
              <a:rPr lang="lt-LT" sz="2800" dirty="0" err="1"/>
              <a:t>edukologas</a:t>
            </a:r>
            <a:r>
              <a:rPr lang="lt-LT" sz="2800" dirty="0"/>
              <a:t>, Mažosios Lietuvos kultūros tyrinėtojas.</a:t>
            </a:r>
          </a:p>
          <a:p>
            <a:pPr marL="457200" indent="-457200">
              <a:buClr>
                <a:srgbClr val="24459D"/>
              </a:buClr>
              <a:buFont typeface="Arial" panose="020B0604020202020204" pitchFamily="34" charset="0"/>
              <a:buChar char="•"/>
            </a:pPr>
            <a:r>
              <a:rPr lang="lt-LT" sz="2800" b="1" dirty="0"/>
              <a:t>Libertas </a:t>
            </a:r>
            <a:r>
              <a:rPr lang="lt-LT" sz="2800" b="1" dirty="0" err="1"/>
              <a:t>Klimka</a:t>
            </a:r>
            <a:r>
              <a:rPr lang="lt-LT" sz="2800" b="1" dirty="0"/>
              <a:t> </a:t>
            </a:r>
            <a:r>
              <a:rPr lang="lt-LT" sz="2800" dirty="0"/>
              <a:t>– gamtos mokslų daktaras, etnologas, mokslo istorikas;</a:t>
            </a:r>
          </a:p>
          <a:p>
            <a:pPr marL="457200" indent="-457200">
              <a:buClr>
                <a:srgbClr val="24459D"/>
              </a:buClr>
              <a:buFont typeface="Arial" panose="020B0604020202020204" pitchFamily="34" charset="0"/>
              <a:buChar char="•"/>
            </a:pPr>
            <a:r>
              <a:rPr lang="lt-LT" sz="2800" b="1" dirty="0"/>
              <a:t>Danutė </a:t>
            </a:r>
            <a:r>
              <a:rPr lang="lt-LT" sz="2800" b="1" dirty="0" err="1"/>
              <a:t>Mukienė</a:t>
            </a:r>
            <a:r>
              <a:rPr lang="lt-LT" sz="2800" b="1" dirty="0"/>
              <a:t> </a:t>
            </a:r>
            <a:r>
              <a:rPr lang="lt-LT" sz="2800" dirty="0"/>
              <a:t>– Lietuvos žurnalistė, redaktorė, knygų leidėja, poetė, muziejininkė. </a:t>
            </a:r>
          </a:p>
          <a:p>
            <a:pPr marL="457200" indent="-457200">
              <a:buClr>
                <a:srgbClr val="24459D"/>
              </a:buClr>
              <a:buFont typeface="Arial" panose="020B0604020202020204" pitchFamily="34" charset="0"/>
              <a:buChar char="•"/>
            </a:pPr>
            <a:r>
              <a:rPr lang="lt-LT" sz="2800" b="1" dirty="0"/>
              <a:t>Juozas Pabrėža </a:t>
            </a:r>
            <a:r>
              <a:rPr lang="lt-LT" sz="2800" dirty="0"/>
              <a:t>– pedagogas, lituanistas, profesorius, humanitarinių mokslų daktaras, kalbininkas. </a:t>
            </a:r>
          </a:p>
          <a:p>
            <a:pPr marL="457200" indent="-457200">
              <a:buClr>
                <a:srgbClr val="24459D"/>
              </a:buClr>
              <a:buFont typeface="Arial" panose="020B0604020202020204" pitchFamily="34" charset="0"/>
              <a:buChar char="•"/>
            </a:pPr>
            <a:r>
              <a:rPr lang="lt-LT" sz="2800" b="1" dirty="0"/>
              <a:t>Tomas Petreikis – </a:t>
            </a:r>
            <a:r>
              <a:rPr lang="lt-LT" sz="2800" dirty="0"/>
              <a:t>knygotyros, </a:t>
            </a:r>
            <a:r>
              <a:rPr lang="lt-LT" sz="2800" dirty="0" err="1"/>
              <a:t>mediotyros</a:t>
            </a:r>
            <a:r>
              <a:rPr lang="lt-LT" sz="2800" dirty="0"/>
              <a:t> ir leidybos tyrimų katedros docentas, daktaras. </a:t>
            </a:r>
          </a:p>
          <a:p>
            <a:pPr marL="457200" indent="-457200">
              <a:buClr>
                <a:srgbClr val="24459D"/>
              </a:buClr>
              <a:buFont typeface="Arial" panose="020B0604020202020204" pitchFamily="34" charset="0"/>
              <a:buChar char="•"/>
            </a:pPr>
            <a:r>
              <a:rPr lang="lt-LT" sz="2800" b="1" dirty="0"/>
              <a:t>Jonas Grušas – </a:t>
            </a:r>
            <a:r>
              <a:rPr lang="lt-LT" sz="2800" dirty="0"/>
              <a:t>Skuodo rajono savivaldybės R. Granausko viešosios bibliotekos direktorius, Skuodo žemaičių draugijos pirmininkas</a:t>
            </a:r>
          </a:p>
          <a:p>
            <a:pPr marL="457200" indent="-457200">
              <a:buClr>
                <a:srgbClr val="24459D"/>
              </a:buClr>
              <a:buFont typeface="Arial" panose="020B0604020202020204" pitchFamily="34" charset="0"/>
              <a:buChar char="•"/>
            </a:pPr>
            <a:r>
              <a:rPr lang="lt-LT" sz="2800" b="1" dirty="0">
                <a:latin typeface="Space Grotesk Medium"/>
              </a:rPr>
              <a:t>Edmundas </a:t>
            </a:r>
            <a:r>
              <a:rPr lang="lt-LT" sz="2800" b="1" dirty="0" err="1">
                <a:latin typeface="Space Grotesk Medium"/>
              </a:rPr>
              <a:t>Žalpys</a:t>
            </a:r>
            <a:r>
              <a:rPr lang="lt-LT" sz="2800" b="1" dirty="0">
                <a:latin typeface="Space Grotesk Medium"/>
              </a:rPr>
              <a:t> – </a:t>
            </a:r>
            <a:r>
              <a:rPr lang="lt-LT" sz="2800" dirty="0">
                <a:latin typeface="Space Grotesk Medium"/>
                <a:cs typeface="Times New Roman" panose="02020603050405020304" pitchFamily="18" charset="0"/>
              </a:rPr>
              <a:t>Žemaičių kultūros draugijos prezidiumo narys. </a:t>
            </a:r>
            <a:endParaRPr lang="lt-LT" sz="2800" b="1" dirty="0">
              <a:latin typeface="Space Grotesk Medium"/>
            </a:endParaRPr>
          </a:p>
          <a:p>
            <a:pPr marL="457200" indent="-457200">
              <a:buClr>
                <a:srgbClr val="24459D"/>
              </a:buClr>
              <a:buFont typeface="Arial" panose="020B0604020202020204" pitchFamily="34" charset="0"/>
              <a:buChar char="•"/>
            </a:pPr>
            <a:endParaRPr lang="lt-LT" sz="2800" dirty="0"/>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19</a:t>
            </a:fld>
            <a:endParaRPr lang="en-US"/>
          </a:p>
        </p:txBody>
      </p:sp>
    </p:spTree>
    <p:extLst>
      <p:ext uri="{BB962C8B-B14F-4D97-AF65-F5344CB8AC3E}">
        <p14:creationId xmlns:p14="http://schemas.microsoft.com/office/powerpoint/2010/main" val="3770979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a:xfrm>
            <a:off x="655320" y="741068"/>
            <a:ext cx="9723120" cy="1262507"/>
          </a:xfrm>
        </p:spPr>
        <p:txBody>
          <a:bodyPr/>
          <a:lstStyle/>
          <a:p>
            <a:r>
              <a:rPr lang="lt-LT" dirty="0">
                <a:solidFill>
                  <a:srgbClr val="24459D"/>
                </a:solidFill>
                <a:latin typeface="Book Antiqua" panose="02040602050305030304" pitchFamily="18" charset="0"/>
              </a:rPr>
              <a:t>Kas </a:t>
            </a:r>
            <a:r>
              <a:rPr lang="lt-LT" dirty="0">
                <a:solidFill>
                  <a:srgbClr val="82D4D4"/>
                </a:solidFill>
                <a:latin typeface="Book Antiqua" panose="02040602050305030304" pitchFamily="18" charset="0"/>
              </a:rPr>
              <a:t>daroma </a:t>
            </a:r>
            <a:r>
              <a:rPr lang="lt-LT" dirty="0">
                <a:solidFill>
                  <a:srgbClr val="4A63AD"/>
                </a:solidFill>
                <a:latin typeface="Book Antiqua" panose="02040602050305030304" pitchFamily="18" charset="0"/>
              </a:rPr>
              <a:t>šiuo metu</a:t>
            </a:r>
            <a:r>
              <a:rPr lang="lt-LT" dirty="0">
                <a:solidFill>
                  <a:srgbClr val="24459D"/>
                </a:solidFill>
                <a:latin typeface="Book Antiqua" panose="02040602050305030304" pitchFamily="18" charset="0"/>
              </a:rPr>
              <a:t>?</a:t>
            </a:r>
            <a:endParaRPr lang="en-US" dirty="0">
              <a:solidFill>
                <a:srgbClr val="24459D"/>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1" y="2003575"/>
            <a:ext cx="10683240" cy="4076514"/>
          </a:xfrm>
        </p:spPr>
        <p:txBody>
          <a:bodyPr>
            <a:normAutofit/>
          </a:bodyPr>
          <a:lstStyle/>
          <a:p>
            <a:pPr marL="457200" indent="-457200">
              <a:buClr>
                <a:srgbClr val="24459D"/>
              </a:buClr>
              <a:buFont typeface="Arial" panose="020B0604020202020204" pitchFamily="34" charset="0"/>
              <a:buChar char="•"/>
            </a:pPr>
            <a:r>
              <a:rPr lang="lt-LT" sz="2800" dirty="0"/>
              <a:t>Pildomas PŽLF nuostatus atitinkančių rašytojų, literatūrologų, literatūros kritikų, mokslininkų, knygų autorių, bendraautorių sąrašas;</a:t>
            </a:r>
          </a:p>
          <a:p>
            <a:pPr marL="457200" indent="-457200">
              <a:buClr>
                <a:srgbClr val="24459D"/>
              </a:buClr>
              <a:buFont typeface="Arial" panose="020B0604020202020204" pitchFamily="34" charset="0"/>
              <a:buChar char="•"/>
            </a:pPr>
            <a:r>
              <a:rPr lang="lt-LT" sz="2800" dirty="0"/>
              <a:t>Kuriami Pasaulio žemaičių leidinių fondo logotipo variantai;</a:t>
            </a:r>
          </a:p>
          <a:p>
            <a:pPr marL="457200" indent="-457200">
              <a:buClr>
                <a:srgbClr val="24459D"/>
              </a:buClr>
              <a:buFont typeface="Arial" panose="020B0604020202020204" pitchFamily="34" charset="0"/>
              <a:buChar char="•"/>
            </a:pPr>
            <a:r>
              <a:rPr lang="lt-LT" sz="2800" dirty="0"/>
              <a:t>Atliekami PŽLF veiklą apibrėžiančių dokumentų koregavimo, papildymo darbai.</a:t>
            </a:r>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a:buClr>
                <a:srgbClr val="24459D"/>
              </a:buClr>
            </a:pPr>
            <a:endParaRPr lang="lt-LT" sz="2800" dirty="0"/>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20</a:t>
            </a:fld>
            <a:endParaRPr lang="en-US"/>
          </a:p>
        </p:txBody>
      </p:sp>
    </p:spTree>
    <p:extLst>
      <p:ext uri="{BB962C8B-B14F-4D97-AF65-F5344CB8AC3E}">
        <p14:creationId xmlns:p14="http://schemas.microsoft.com/office/powerpoint/2010/main" val="3998963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21</a:t>
            </a:fld>
            <a:endParaRPr lang="en-US"/>
          </a:p>
        </p:txBody>
      </p:sp>
      <p:graphicFrame>
        <p:nvGraphicFramePr>
          <p:cNvPr id="6" name="Diagrama 5">
            <a:extLst>
              <a:ext uri="{FF2B5EF4-FFF2-40B4-BE49-F238E27FC236}">
                <a16:creationId xmlns:a16="http://schemas.microsoft.com/office/drawing/2014/main" id="{1E4A669C-FB73-41C0-A464-1CFAD4CD110A}"/>
              </a:ext>
            </a:extLst>
          </p:cNvPr>
          <p:cNvGraphicFramePr/>
          <p:nvPr>
            <p:extLst>
              <p:ext uri="{D42A27DB-BD31-4B8C-83A1-F6EECF244321}">
                <p14:modId xmlns:p14="http://schemas.microsoft.com/office/powerpoint/2010/main" val="1448814521"/>
              </p:ext>
            </p:extLst>
          </p:nvPr>
        </p:nvGraphicFramePr>
        <p:xfrm>
          <a:off x="1470991" y="149087"/>
          <a:ext cx="9561443" cy="65797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8463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22</a:t>
            </a:fld>
            <a:endParaRPr lang="en-US"/>
          </a:p>
        </p:txBody>
      </p:sp>
      <p:graphicFrame>
        <p:nvGraphicFramePr>
          <p:cNvPr id="6" name="Diagrama 5">
            <a:extLst>
              <a:ext uri="{FF2B5EF4-FFF2-40B4-BE49-F238E27FC236}">
                <a16:creationId xmlns:a16="http://schemas.microsoft.com/office/drawing/2014/main" id="{1E4A669C-FB73-41C0-A464-1CFAD4CD110A}"/>
              </a:ext>
            </a:extLst>
          </p:cNvPr>
          <p:cNvGraphicFramePr/>
          <p:nvPr>
            <p:extLst>
              <p:ext uri="{D42A27DB-BD31-4B8C-83A1-F6EECF244321}">
                <p14:modId xmlns:p14="http://schemas.microsoft.com/office/powerpoint/2010/main" val="2383595772"/>
              </p:ext>
            </p:extLst>
          </p:nvPr>
        </p:nvGraphicFramePr>
        <p:xfrm>
          <a:off x="1470991" y="149087"/>
          <a:ext cx="9561443" cy="65797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0715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36AD-2917-4845-994D-AE3560E575E9}"/>
              </a:ext>
            </a:extLst>
          </p:cNvPr>
          <p:cNvSpPr>
            <a:spLocks noGrp="1"/>
          </p:cNvSpPr>
          <p:nvPr>
            <p:ph type="title"/>
          </p:nvPr>
        </p:nvSpPr>
        <p:spPr>
          <a:xfrm>
            <a:off x="655320" y="741068"/>
            <a:ext cx="9723120" cy="1262507"/>
          </a:xfrm>
        </p:spPr>
        <p:txBody>
          <a:bodyPr/>
          <a:lstStyle/>
          <a:p>
            <a:r>
              <a:rPr lang="lt-LT" dirty="0">
                <a:solidFill>
                  <a:srgbClr val="24459D"/>
                </a:solidFill>
                <a:latin typeface="Book Antiqua" panose="02040602050305030304" pitchFamily="18" charset="0"/>
              </a:rPr>
              <a:t>Ateities </a:t>
            </a:r>
            <a:r>
              <a:rPr lang="lt-LT" dirty="0">
                <a:solidFill>
                  <a:srgbClr val="82D4D4"/>
                </a:solidFill>
                <a:latin typeface="Book Antiqua" panose="02040602050305030304" pitchFamily="18" charset="0"/>
              </a:rPr>
              <a:t>planai</a:t>
            </a:r>
            <a:endParaRPr lang="en-US" dirty="0">
              <a:solidFill>
                <a:srgbClr val="82D4D4"/>
              </a:solidFill>
              <a:latin typeface="Book Antiqua" panose="02040602050305030304" pitchFamily="18" charset="0"/>
            </a:endParaRPr>
          </a:p>
        </p:txBody>
      </p:sp>
      <p:sp>
        <p:nvSpPr>
          <p:cNvPr id="4" name="Text Placeholder 3">
            <a:extLst>
              <a:ext uri="{FF2B5EF4-FFF2-40B4-BE49-F238E27FC236}">
                <a16:creationId xmlns:a16="http://schemas.microsoft.com/office/drawing/2014/main" id="{8FD10D4A-E715-7341-B08A-A24CD1BCF5ED}"/>
              </a:ext>
            </a:extLst>
          </p:cNvPr>
          <p:cNvSpPr>
            <a:spLocks noGrp="1"/>
          </p:cNvSpPr>
          <p:nvPr>
            <p:ph type="body" sz="quarter" idx="14"/>
          </p:nvPr>
        </p:nvSpPr>
        <p:spPr>
          <a:xfrm>
            <a:off x="655320" y="2324286"/>
            <a:ext cx="10994835" cy="4076514"/>
          </a:xfrm>
        </p:spPr>
        <p:txBody>
          <a:bodyPr>
            <a:normAutofit lnSpcReduction="10000"/>
          </a:bodyPr>
          <a:lstStyle/>
          <a:p>
            <a:pPr marL="457200" indent="-457200">
              <a:buClr>
                <a:srgbClr val="24459D"/>
              </a:buClr>
              <a:buFont typeface="Arial" panose="020B0604020202020204" pitchFamily="34" charset="0"/>
              <a:buChar char="•"/>
            </a:pPr>
            <a:r>
              <a:rPr lang="lt-LT" sz="2800" dirty="0"/>
              <a:t>Renginiai skirti supažindinti visuomenę su pasaulio žemaičių literatūriniu indėliu (knygų pristatymai, konferencijos, parodos...);</a:t>
            </a:r>
          </a:p>
          <a:p>
            <a:pPr marL="457200" indent="-457200">
              <a:buClr>
                <a:srgbClr val="24459D"/>
              </a:buClr>
              <a:buFont typeface="Arial" panose="020B0604020202020204" pitchFamily="34" charset="0"/>
              <a:buChar char="•"/>
            </a:pPr>
            <a:r>
              <a:rPr lang="lt-LT" sz="2800" dirty="0"/>
              <a:t>Žemaičių kalbos ir rašto išsaugojimui bei populiarinimui skirtos veiklos (kūrybos konkursai, kalbos kursai...);</a:t>
            </a:r>
          </a:p>
          <a:p>
            <a:pPr marL="457200" indent="-457200">
              <a:buClr>
                <a:srgbClr val="24459D"/>
              </a:buClr>
              <a:buFont typeface="Arial" panose="020B0604020202020204" pitchFamily="34" charset="0"/>
              <a:buChar char="•"/>
            </a:pPr>
            <a:r>
              <a:rPr lang="lt-LT" sz="2800" dirty="0"/>
              <a:t>Vaikų ir jaunimo įtraukimas į PŽLF veiklas (edukacijos, stovyklos);</a:t>
            </a:r>
          </a:p>
          <a:p>
            <a:pPr marL="457200" indent="-457200">
              <a:buClr>
                <a:srgbClr val="24459D"/>
              </a:buClr>
              <a:buFont typeface="Arial" panose="020B0604020202020204" pitchFamily="34" charset="0"/>
              <a:buChar char="•"/>
            </a:pPr>
            <a:r>
              <a:rPr lang="lt-LT" sz="2800" dirty="0"/>
              <a:t>Savanorių įtraukimas į PŽLF veiklas </a:t>
            </a:r>
          </a:p>
          <a:p>
            <a:pPr marL="457200" indent="-457200">
              <a:buClr>
                <a:srgbClr val="24459D"/>
              </a:buClr>
              <a:buFont typeface="Arial" panose="020B0604020202020204" pitchFamily="34" charset="0"/>
              <a:buChar char="•"/>
            </a:pPr>
            <a:r>
              <a:rPr lang="lt-LT" sz="2800" dirty="0"/>
              <a:t>...</a:t>
            </a:r>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a:p>
            <a:pPr marL="457200" indent="-457200">
              <a:buClr>
                <a:srgbClr val="24459D"/>
              </a:buClr>
              <a:buFont typeface="Arial" panose="020B0604020202020204" pitchFamily="34" charset="0"/>
              <a:buChar char="•"/>
            </a:pPr>
            <a:endParaRPr lang="lt-LT" sz="2800" dirty="0"/>
          </a:p>
        </p:txBody>
      </p:sp>
      <p:sp>
        <p:nvSpPr>
          <p:cNvPr id="10" name="Slide Number Placeholder 9">
            <a:extLst>
              <a:ext uri="{FF2B5EF4-FFF2-40B4-BE49-F238E27FC236}">
                <a16:creationId xmlns:a16="http://schemas.microsoft.com/office/drawing/2014/main" id="{E2DEB79F-6588-B946-9DAB-7C27E041412B}"/>
              </a:ext>
            </a:extLst>
          </p:cNvPr>
          <p:cNvSpPr>
            <a:spLocks noGrp="1"/>
          </p:cNvSpPr>
          <p:nvPr>
            <p:ph type="sldNum" sz="quarter" idx="12"/>
          </p:nvPr>
        </p:nvSpPr>
        <p:spPr/>
        <p:txBody>
          <a:bodyPr/>
          <a:lstStyle/>
          <a:p>
            <a:fld id="{53969381-6070-C14C-AC19-9F0CCB6EE0F1}" type="slidenum">
              <a:rPr lang="en-US" smtClean="0"/>
              <a:pPr/>
              <a:t>23</a:t>
            </a:fld>
            <a:endParaRPr lang="en-US"/>
          </a:p>
        </p:txBody>
      </p:sp>
    </p:spTree>
    <p:extLst>
      <p:ext uri="{BB962C8B-B14F-4D97-AF65-F5344CB8AC3E}">
        <p14:creationId xmlns:p14="http://schemas.microsoft.com/office/powerpoint/2010/main" val="1306502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7DCCBB"/>
            </a:gs>
            <a:gs pos="100000">
              <a:srgbClr val="24459D"/>
            </a:gs>
            <a:gs pos="0">
              <a:srgbClr val="7DCCBB"/>
            </a:gs>
            <a:gs pos="100000">
              <a:srgbClr val="24459D"/>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5BE0D-4259-3445-9FF0-0D34AF059A09}"/>
              </a:ext>
            </a:extLst>
          </p:cNvPr>
          <p:cNvSpPr>
            <a:spLocks noGrp="1"/>
          </p:cNvSpPr>
          <p:nvPr>
            <p:ph type="title"/>
          </p:nvPr>
        </p:nvSpPr>
        <p:spPr/>
        <p:txBody>
          <a:bodyPr/>
          <a:lstStyle/>
          <a:p>
            <a:pPr algn="ctr"/>
            <a:r>
              <a:rPr lang="lt-LT" sz="4800" dirty="0" err="1">
                <a:solidFill>
                  <a:srgbClr val="24459D"/>
                </a:solidFill>
                <a:latin typeface="Book Antiqua" panose="02040602050305030304" pitchFamily="18" charset="0"/>
              </a:rPr>
              <a:t>PasaulĖ</a:t>
            </a:r>
            <a:r>
              <a:rPr lang="lt-LT" sz="4800" dirty="0">
                <a:solidFill>
                  <a:srgbClr val="24459D"/>
                </a:solidFill>
                <a:latin typeface="Book Antiqua" panose="02040602050305030304" pitchFamily="18" charset="0"/>
              </a:rPr>
              <a:t> </a:t>
            </a:r>
            <a:r>
              <a:rPr lang="lt-LT" sz="4800" dirty="0" err="1">
                <a:solidFill>
                  <a:srgbClr val="24459D"/>
                </a:solidFill>
                <a:latin typeface="Book Antiqua" panose="02040602050305030304" pitchFamily="18" charset="0"/>
              </a:rPr>
              <a:t>žemaitiu</a:t>
            </a:r>
            <a:r>
              <a:rPr lang="lt-LT" sz="4800" dirty="0">
                <a:solidFill>
                  <a:srgbClr val="24459D"/>
                </a:solidFill>
                <a:latin typeface="Book Antiqua" panose="02040602050305030304" pitchFamily="18" charset="0"/>
              </a:rPr>
              <a:t> </a:t>
            </a:r>
            <a:r>
              <a:rPr lang="lt-LT" sz="4800" dirty="0" err="1">
                <a:solidFill>
                  <a:srgbClr val="24459D"/>
                </a:solidFill>
                <a:latin typeface="Book Antiqua" panose="02040602050305030304" pitchFamily="18" charset="0"/>
              </a:rPr>
              <a:t>leidĖniū</a:t>
            </a:r>
            <a:r>
              <a:rPr lang="lt-LT" sz="4800" dirty="0">
                <a:solidFill>
                  <a:srgbClr val="24459D"/>
                </a:solidFill>
                <a:latin typeface="Book Antiqua" panose="02040602050305030304" pitchFamily="18" charset="0"/>
              </a:rPr>
              <a:t> </a:t>
            </a:r>
            <a:r>
              <a:rPr lang="lt-LT" sz="4800" dirty="0" err="1">
                <a:solidFill>
                  <a:srgbClr val="24459D"/>
                </a:solidFill>
                <a:latin typeface="Book Antiqua" panose="02040602050305030304" pitchFamily="18" charset="0"/>
              </a:rPr>
              <a:t>fonds</a:t>
            </a:r>
            <a:br>
              <a:rPr lang="en-GB" sz="4800" dirty="0">
                <a:solidFill>
                  <a:srgbClr val="24459D"/>
                </a:solidFill>
                <a:latin typeface="Book Antiqua" panose="02040602050305030304" pitchFamily="18" charset="0"/>
              </a:rPr>
            </a:br>
            <a:r>
              <a:rPr lang="lt-LT" sz="4800" dirty="0">
                <a:latin typeface="Book Antiqua" panose="02040602050305030304" pitchFamily="18" charset="0"/>
              </a:rPr>
              <a:t> </a:t>
            </a:r>
            <a:r>
              <a:rPr lang="lt-LT" sz="4800" dirty="0" err="1">
                <a:solidFill>
                  <a:srgbClr val="7DCCBB"/>
                </a:solidFill>
                <a:latin typeface="Book Antiqua" panose="02040602050305030304" pitchFamily="18" charset="0"/>
              </a:rPr>
              <a:t>pasĖruošės</a:t>
            </a:r>
            <a:r>
              <a:rPr lang="lt-LT" sz="4800" dirty="0">
                <a:solidFill>
                  <a:srgbClr val="7DCCBB"/>
                </a:solidFill>
                <a:latin typeface="Book Antiqua" panose="02040602050305030304" pitchFamily="18" charset="0"/>
              </a:rPr>
              <a:t> </a:t>
            </a:r>
            <a:r>
              <a:rPr lang="lt-LT" sz="4800" dirty="0" err="1">
                <a:solidFill>
                  <a:srgbClr val="7DCCBB"/>
                </a:solidFill>
                <a:latin typeface="Book Antiqua" panose="02040602050305030304" pitchFamily="18" charset="0"/>
              </a:rPr>
              <a:t>priJimtĖ</a:t>
            </a:r>
            <a:r>
              <a:rPr lang="lt-LT" sz="4800" dirty="0">
                <a:solidFill>
                  <a:srgbClr val="7DCCBB"/>
                </a:solidFill>
                <a:latin typeface="Book Antiqua" panose="02040602050305030304" pitchFamily="18" charset="0"/>
              </a:rPr>
              <a:t> </a:t>
            </a:r>
            <a:r>
              <a:rPr lang="lt-LT" sz="4800" dirty="0" err="1">
                <a:solidFill>
                  <a:srgbClr val="7DCCBB"/>
                </a:solidFill>
                <a:latin typeface="Book Antiqua" panose="02040602050305030304" pitchFamily="18" charset="0"/>
              </a:rPr>
              <a:t>žemaitiu</a:t>
            </a:r>
            <a:r>
              <a:rPr lang="lt-LT" sz="4800" dirty="0">
                <a:solidFill>
                  <a:srgbClr val="7DCCBB"/>
                </a:solidFill>
                <a:latin typeface="Book Antiqua" panose="02040602050305030304" pitchFamily="18" charset="0"/>
              </a:rPr>
              <a:t> </a:t>
            </a:r>
            <a:r>
              <a:rPr lang="lt-LT" sz="4800" dirty="0" err="1">
                <a:solidFill>
                  <a:srgbClr val="7DCCBB"/>
                </a:solidFill>
                <a:latin typeface="Book Antiqua" panose="02040602050305030304" pitchFamily="18" charset="0"/>
              </a:rPr>
              <a:t>kningas</a:t>
            </a:r>
            <a:r>
              <a:rPr lang="en-GB" sz="4800" dirty="0">
                <a:solidFill>
                  <a:srgbClr val="7DCCBB"/>
                </a:solidFill>
                <a:latin typeface="Book Antiqua" panose="02040602050305030304" pitchFamily="18" charset="0"/>
              </a:rPr>
              <a:t>!</a:t>
            </a:r>
            <a:endParaRPr lang="en-US" sz="4800" dirty="0">
              <a:solidFill>
                <a:srgbClr val="7DCCBB"/>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id="{684B0E95-D830-4549-A4D7-FD3590229D78}"/>
              </a:ext>
            </a:extLst>
          </p:cNvPr>
          <p:cNvSpPr>
            <a:spLocks noGrp="1"/>
          </p:cNvSpPr>
          <p:nvPr>
            <p:ph type="sldNum" sz="quarter" idx="12"/>
          </p:nvPr>
        </p:nvSpPr>
        <p:spPr/>
        <p:txBody>
          <a:bodyPr anchor="t"/>
          <a:lstStyle/>
          <a:p>
            <a:fld id="{53969381-6070-C14C-AC19-9F0CCB6EE0F1}" type="slidenum">
              <a:rPr lang="en-US" smtClean="0"/>
              <a:pPr/>
              <a:t>24</a:t>
            </a:fld>
            <a:endParaRPr lang="en-US"/>
          </a:p>
        </p:txBody>
      </p:sp>
      <p:pic>
        <p:nvPicPr>
          <p:cNvPr id="9" name="Paveikslėlis 8">
            <a:extLst>
              <a:ext uri="{FF2B5EF4-FFF2-40B4-BE49-F238E27FC236}">
                <a16:creationId xmlns:a16="http://schemas.microsoft.com/office/drawing/2014/main" id="{44EDE846-3BCB-44A5-97BA-D6F1A0DFA34B}"/>
              </a:ext>
            </a:extLst>
          </p:cNvPr>
          <p:cNvPicPr>
            <a:picLocks noChangeAspect="1"/>
          </p:cNvPicPr>
          <p:nvPr/>
        </p:nvPicPr>
        <p:blipFill>
          <a:blip r:embed="rId2"/>
          <a:stretch>
            <a:fillRect/>
          </a:stretch>
        </p:blipFill>
        <p:spPr>
          <a:xfrm>
            <a:off x="5128465" y="4668585"/>
            <a:ext cx="1935070" cy="2056411"/>
          </a:xfrm>
          <a:prstGeom prst="rect">
            <a:avLst/>
          </a:prstGeom>
        </p:spPr>
      </p:pic>
    </p:spTree>
    <p:extLst>
      <p:ext uri="{BB962C8B-B14F-4D97-AF65-F5344CB8AC3E}">
        <p14:creationId xmlns:p14="http://schemas.microsoft.com/office/powerpoint/2010/main" val="2857883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9060D2-9F40-7C4D-AD8F-9C49AD7277F9}"/>
              </a:ext>
            </a:extLst>
          </p:cNvPr>
          <p:cNvSpPr>
            <a:spLocks noGrp="1"/>
          </p:cNvSpPr>
          <p:nvPr>
            <p:ph type="body" sz="quarter" idx="13"/>
          </p:nvPr>
        </p:nvSpPr>
        <p:spPr>
          <a:xfrm>
            <a:off x="5669280" y="896112"/>
            <a:ext cx="6053328" cy="5681195"/>
          </a:xfrm>
        </p:spPr>
        <p:txBody>
          <a:bodyPr>
            <a:normAutofit/>
          </a:bodyPr>
          <a:lstStyle/>
          <a:p>
            <a:r>
              <a:rPr lang="lt-LT" sz="2400" b="1" dirty="0">
                <a:solidFill>
                  <a:srgbClr val="24459D"/>
                </a:solidFill>
              </a:rPr>
              <a:t>„... Gimiau žemaitis, esu žemaitis ir mirsiu žemaitis. Kartais man net gaila žmonių, gimusių ne tarmėje, jos nebeturinčių ir nebeturėsiančių. Gaila ne dėl to, kad nebeturi, o kad nebepasigenda. Kad nebesupranta kalbos vertės ir reikšmės. Kaip gali nesuprasti, kas yra vanduo žuviai, kas – oras paukščiui? Tai ką tada supranta?...“</a:t>
            </a:r>
            <a:br>
              <a:rPr lang="lt-LT" b="1" dirty="0">
                <a:solidFill>
                  <a:srgbClr val="24459D"/>
                </a:solidFill>
              </a:rPr>
            </a:br>
            <a:br>
              <a:rPr lang="lt-LT" sz="1800" b="1" dirty="0">
                <a:solidFill>
                  <a:srgbClr val="24459D"/>
                </a:solidFill>
              </a:rPr>
            </a:br>
            <a:r>
              <a:rPr lang="lt-LT" sz="1800" b="1" dirty="0">
                <a:solidFill>
                  <a:srgbClr val="24459D"/>
                </a:solidFill>
              </a:rPr>
              <a:t>Romualdas Granauskas</a:t>
            </a:r>
            <a:endParaRPr lang="en-US" sz="1800" dirty="0">
              <a:solidFill>
                <a:srgbClr val="24459D"/>
              </a:solidFill>
            </a:endParaRPr>
          </a:p>
        </p:txBody>
      </p:sp>
      <p:sp>
        <p:nvSpPr>
          <p:cNvPr id="6" name="Slide Number Placeholder 5">
            <a:extLst>
              <a:ext uri="{FF2B5EF4-FFF2-40B4-BE49-F238E27FC236}">
                <a16:creationId xmlns:a16="http://schemas.microsoft.com/office/drawing/2014/main" id="{64D8E9A1-B381-B542-886B-22485DD4EF46}"/>
              </a:ext>
            </a:extLst>
          </p:cNvPr>
          <p:cNvSpPr>
            <a:spLocks noGrp="1"/>
          </p:cNvSpPr>
          <p:nvPr>
            <p:ph type="sldNum" sz="quarter" idx="12"/>
          </p:nvPr>
        </p:nvSpPr>
        <p:spPr/>
        <p:txBody>
          <a:bodyPr/>
          <a:lstStyle/>
          <a:p>
            <a:fld id="{53969381-6070-C14C-AC19-9F0CCB6EE0F1}" type="slidenum">
              <a:rPr lang="en-US" smtClean="0"/>
              <a:pPr/>
              <a:t>25</a:t>
            </a:fld>
            <a:endParaRPr lang="en-US"/>
          </a:p>
        </p:txBody>
      </p:sp>
      <p:pic>
        <p:nvPicPr>
          <p:cNvPr id="8" name="Paveikslėlio vietos rezervavimo ženklas 7">
            <a:extLst>
              <a:ext uri="{FF2B5EF4-FFF2-40B4-BE49-F238E27FC236}">
                <a16:creationId xmlns:a16="http://schemas.microsoft.com/office/drawing/2014/main" id="{95E3D910-9BFB-4ACE-8B17-C7DFE203AFE9}"/>
              </a:ext>
            </a:extLst>
          </p:cNvPr>
          <p:cNvPicPr>
            <a:picLocks noGrp="1" noChangeAspect="1"/>
          </p:cNvPicPr>
          <p:nvPr>
            <p:ph type="pic" sz="quarter" idx="15"/>
          </p:nvPr>
        </p:nvPicPr>
        <p:blipFill>
          <a:blip r:embed="rId3"/>
          <a:srcRect l="22479" r="22479"/>
          <a:stretch>
            <a:fillRect/>
          </a:stretch>
        </p:blipFill>
        <p:spPr>
          <a:solidFill>
            <a:srgbClr val="7DCCBB"/>
          </a:solidFill>
        </p:spPr>
      </p:pic>
      <p:sp>
        <p:nvSpPr>
          <p:cNvPr id="11" name="TextBox 10">
            <a:extLst>
              <a:ext uri="{FF2B5EF4-FFF2-40B4-BE49-F238E27FC236}">
                <a16:creationId xmlns:a16="http://schemas.microsoft.com/office/drawing/2014/main" id="{B076D873-830E-464A-B54D-66EA4657FE42}"/>
              </a:ext>
            </a:extLst>
          </p:cNvPr>
          <p:cNvSpPr txBox="1"/>
          <p:nvPr/>
        </p:nvSpPr>
        <p:spPr>
          <a:xfrm>
            <a:off x="5211762" y="6025412"/>
            <a:ext cx="4901501" cy="677108"/>
          </a:xfrm>
          <a:prstGeom prst="rect">
            <a:avLst/>
          </a:prstGeom>
          <a:noFill/>
        </p:spPr>
        <p:txBody>
          <a:bodyPr wrap="square" rtlCol="0">
            <a:spAutoFit/>
          </a:bodyPr>
          <a:lstStyle/>
          <a:p>
            <a:r>
              <a:rPr lang="lt-LT" sz="1400" dirty="0"/>
              <a:t>Romualdas Granauskas tėviškėje</a:t>
            </a:r>
          </a:p>
          <a:p>
            <a:r>
              <a:rPr lang="lt-LT" sz="1200" dirty="0"/>
              <a:t>Aut. Romualdas Rakauskas, </a:t>
            </a:r>
            <a:r>
              <a:rPr lang="lt-LT" sz="1200" dirty="0">
                <a:latin typeface="Times New Roman" panose="02020603050405020304" pitchFamily="18" charset="0"/>
                <a:cs typeface="Times New Roman" panose="02020603050405020304" pitchFamily="18" charset="0"/>
              </a:rPr>
              <a:t>~ 1987 m.</a:t>
            </a:r>
          </a:p>
          <a:p>
            <a:r>
              <a:rPr lang="lt-LT" sz="1200" dirty="0">
                <a:latin typeface="Times New Roman" panose="02020603050405020304" pitchFamily="18" charset="0"/>
                <a:cs typeface="Times New Roman" panose="02020603050405020304" pitchFamily="18" charset="0"/>
              </a:rPr>
              <a:t>Maironio lietuvių literatūros muziejus </a:t>
            </a:r>
            <a:endParaRPr lang="lt-LT" sz="1200" dirty="0"/>
          </a:p>
        </p:txBody>
      </p:sp>
    </p:spTree>
    <p:extLst>
      <p:ext uri="{BB962C8B-B14F-4D97-AF65-F5344CB8AC3E}">
        <p14:creationId xmlns:p14="http://schemas.microsoft.com/office/powerpoint/2010/main" val="2617251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C37B2219-B974-6C4F-8BFF-D7A73290A97A}"/>
              </a:ext>
            </a:extLst>
          </p:cNvPr>
          <p:cNvSpPr>
            <a:spLocks noGrp="1"/>
          </p:cNvSpPr>
          <p:nvPr>
            <p:ph type="subTitle" idx="1"/>
          </p:nvPr>
        </p:nvSpPr>
        <p:spPr>
          <a:xfrm>
            <a:off x="646175" y="4978598"/>
            <a:ext cx="3807291" cy="1330037"/>
          </a:xfrm>
        </p:spPr>
        <p:txBody>
          <a:bodyPr>
            <a:normAutofit fontScale="55000" lnSpcReduction="20000"/>
          </a:bodyPr>
          <a:lstStyle/>
          <a:p>
            <a:r>
              <a:rPr lang="nn-NO" sz="2600" dirty="0">
                <a:latin typeface="Sitka Heading" panose="02000505000000020004" pitchFamily="2" charset="0"/>
              </a:rPr>
              <a:t>Tel. nr.: </a:t>
            </a:r>
            <a:r>
              <a:rPr lang="lt-LT" sz="2600" b="1" dirty="0">
                <a:latin typeface="Sitka Heading" panose="02000505000000020004" pitchFamily="2" charset="0"/>
              </a:rPr>
              <a:t>(0 440) 73 301</a:t>
            </a:r>
          </a:p>
          <a:p>
            <a:r>
              <a:rPr lang="lt-LT" sz="2600" dirty="0">
                <a:latin typeface="Sitka Heading" panose="02000505000000020004" pitchFamily="2" charset="0"/>
              </a:rPr>
              <a:t>Mob.: +37064468026</a:t>
            </a:r>
          </a:p>
          <a:p>
            <a:r>
              <a:rPr lang="es-ES" sz="2600" dirty="0">
                <a:latin typeface="Sitka Heading" panose="02000505000000020004" pitchFamily="2" charset="0"/>
              </a:rPr>
              <a:t>El. </a:t>
            </a:r>
            <a:r>
              <a:rPr lang="es-ES" sz="2600" dirty="0" err="1">
                <a:latin typeface="Sitka Heading" panose="02000505000000020004" pitchFamily="2" charset="0"/>
              </a:rPr>
              <a:t>paštas</a:t>
            </a:r>
            <a:r>
              <a:rPr lang="es-ES" sz="2600" dirty="0">
                <a:latin typeface="Sitka Heading" panose="02000505000000020004" pitchFamily="2" charset="0"/>
              </a:rPr>
              <a:t>: </a:t>
            </a:r>
            <a:r>
              <a:rPr lang="lt-LT" sz="2600" dirty="0" err="1">
                <a:latin typeface="Sitka Heading" panose="02000505000000020004" pitchFamily="2" charset="0"/>
              </a:rPr>
              <a:t>monika.padolskiene@svb.lt</a:t>
            </a:r>
            <a:endParaRPr lang="lt-LT" sz="2600" dirty="0">
              <a:latin typeface="Sitka Heading" panose="02000505000000020004" pitchFamily="2" charset="0"/>
            </a:endParaRPr>
          </a:p>
          <a:p>
            <a:r>
              <a:rPr lang="lt-LT" sz="2600" dirty="0">
                <a:latin typeface="Sitka Heading" panose="02000505000000020004" pitchFamily="2" charset="0"/>
              </a:rPr>
              <a:t>www.svb.lt</a:t>
            </a:r>
            <a:endParaRPr lang="en-US" sz="2600" dirty="0">
              <a:latin typeface="Sitka Heading" panose="02000505000000020004" pitchFamily="2" charset="0"/>
            </a:endParaRPr>
          </a:p>
          <a:p>
            <a:endParaRPr lang="en-US" sz="2000" dirty="0"/>
          </a:p>
        </p:txBody>
      </p:sp>
      <p:sp>
        <p:nvSpPr>
          <p:cNvPr id="6" name="Text Placeholder 5">
            <a:extLst>
              <a:ext uri="{FF2B5EF4-FFF2-40B4-BE49-F238E27FC236}">
                <a16:creationId xmlns:a16="http://schemas.microsoft.com/office/drawing/2014/main" id="{6A7C16FD-210E-5E4F-B457-0CCF95027C12}"/>
              </a:ext>
            </a:extLst>
          </p:cNvPr>
          <p:cNvSpPr>
            <a:spLocks noGrp="1"/>
          </p:cNvSpPr>
          <p:nvPr>
            <p:ph type="body" sz="quarter" idx="12"/>
          </p:nvPr>
        </p:nvSpPr>
        <p:spPr/>
        <p:txBody>
          <a:bodyPr/>
          <a:lstStyle/>
          <a:p>
            <a:r>
              <a:rPr lang="lt-LT" sz="1600" dirty="0">
                <a:latin typeface="Sitka Heading" panose="02000505000000020004" pitchFamily="2" charset="0"/>
              </a:rPr>
              <a:t>Dariaus ir Girėno </a:t>
            </a:r>
            <a:r>
              <a:rPr lang="en-US" sz="1600" dirty="0">
                <a:latin typeface="Sitka Heading" panose="02000505000000020004" pitchFamily="2" charset="0"/>
              </a:rPr>
              <a:t>g. </a:t>
            </a:r>
            <a:r>
              <a:rPr lang="lt-LT" sz="1600" dirty="0">
                <a:latin typeface="Sitka Heading" panose="02000505000000020004" pitchFamily="2" charset="0"/>
              </a:rPr>
              <a:t> 25B</a:t>
            </a:r>
            <a:endParaRPr lang="en-US" sz="1600" dirty="0">
              <a:latin typeface="Sitka Heading" panose="02000505000000020004" pitchFamily="2" charset="0"/>
            </a:endParaRPr>
          </a:p>
          <a:p>
            <a:r>
              <a:rPr lang="lt-LT" sz="1600" dirty="0">
                <a:latin typeface="Sitka Heading" panose="02000505000000020004" pitchFamily="2" charset="0"/>
              </a:rPr>
              <a:t>98117, Skuodas</a:t>
            </a:r>
            <a:endParaRPr lang="en-US" sz="1600" dirty="0">
              <a:latin typeface="Sitka Heading" panose="02000505000000020004" pitchFamily="2" charset="0"/>
            </a:endParaRPr>
          </a:p>
          <a:p>
            <a:endParaRPr lang="en-US" sz="2000" dirty="0"/>
          </a:p>
        </p:txBody>
      </p:sp>
      <p:sp>
        <p:nvSpPr>
          <p:cNvPr id="4" name="Title 3">
            <a:extLst>
              <a:ext uri="{FF2B5EF4-FFF2-40B4-BE49-F238E27FC236}">
                <a16:creationId xmlns:a16="http://schemas.microsoft.com/office/drawing/2014/main" id="{DD78C4E2-883A-2645-8A87-2E0495CEB94F}"/>
              </a:ext>
            </a:extLst>
          </p:cNvPr>
          <p:cNvSpPr>
            <a:spLocks noGrp="1"/>
          </p:cNvSpPr>
          <p:nvPr>
            <p:ph type="title"/>
          </p:nvPr>
        </p:nvSpPr>
        <p:spPr/>
        <p:txBody>
          <a:bodyPr/>
          <a:lstStyle/>
          <a:p>
            <a:r>
              <a:rPr lang="lt-LT" sz="2800" dirty="0">
                <a:latin typeface="Sitka Heading" panose="02000505000000020004" pitchFamily="2" charset="0"/>
              </a:rPr>
              <a:t>Skaitytojų aptarnavimo skyriaus vyriausioji bibliotekininkė kraštotyrai Monika </a:t>
            </a:r>
            <a:r>
              <a:rPr lang="lt-LT" sz="2800" dirty="0" err="1">
                <a:latin typeface="Sitka Heading" panose="02000505000000020004" pitchFamily="2" charset="0"/>
              </a:rPr>
              <a:t>Untulytė-Padolskienė</a:t>
            </a:r>
            <a:endParaRPr lang="lt-LT" sz="2800" dirty="0">
              <a:latin typeface="Sitka Heading" panose="02000505000000020004" pitchFamily="2" charset="0"/>
            </a:endParaRPr>
          </a:p>
        </p:txBody>
      </p:sp>
      <p:pic>
        <p:nvPicPr>
          <p:cNvPr id="8" name="Paveikslėlis 7">
            <a:extLst>
              <a:ext uri="{FF2B5EF4-FFF2-40B4-BE49-F238E27FC236}">
                <a16:creationId xmlns:a16="http://schemas.microsoft.com/office/drawing/2014/main" id="{2CACC657-6997-4745-BC52-E5E8C7FFD2DA}"/>
              </a:ext>
            </a:extLst>
          </p:cNvPr>
          <p:cNvPicPr>
            <a:picLocks noChangeAspect="1"/>
          </p:cNvPicPr>
          <p:nvPr/>
        </p:nvPicPr>
        <p:blipFill>
          <a:blip r:embed="rId3"/>
          <a:stretch>
            <a:fillRect/>
          </a:stretch>
        </p:blipFill>
        <p:spPr>
          <a:xfrm>
            <a:off x="965246" y="188025"/>
            <a:ext cx="1935070" cy="2056411"/>
          </a:xfrm>
          <a:prstGeom prst="rect">
            <a:avLst/>
          </a:prstGeom>
        </p:spPr>
      </p:pic>
    </p:spTree>
    <p:extLst>
      <p:ext uri="{BB962C8B-B14F-4D97-AF65-F5344CB8AC3E}">
        <p14:creationId xmlns:p14="http://schemas.microsoft.com/office/powerpoint/2010/main" val="3499717897"/>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2E34D0"/>
      </a:dk2>
      <a:lt2>
        <a:srgbClr val="FEFFFF"/>
      </a:lt2>
      <a:accent1>
        <a:srgbClr val="8D95CC"/>
      </a:accent1>
      <a:accent2>
        <a:srgbClr val="2E34D0"/>
      </a:accent2>
      <a:accent3>
        <a:srgbClr val="D5D7E8"/>
      </a:accent3>
      <a:accent4>
        <a:srgbClr val="151967"/>
      </a:accent4>
      <a:accent5>
        <a:srgbClr val="626A92"/>
      </a:accent5>
      <a:accent6>
        <a:srgbClr val="040415"/>
      </a:accent6>
      <a:hlink>
        <a:srgbClr val="000000"/>
      </a:hlink>
      <a:folHlink>
        <a:srgbClr val="8D95C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ded4456-c5e7-4e09-b8fe-85ac30989a7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as" ma:contentTypeID="0x010100A277273D82581C47B6F52BD97334B5CF" ma:contentTypeVersion="16" ma:contentTypeDescription="Kurkite naują dokumentą." ma:contentTypeScope="" ma:versionID="4d6a4ff4b08bba1b3a555462b4a2c37c">
  <xsd:schema xmlns:xsd="http://www.w3.org/2001/XMLSchema" xmlns:xs="http://www.w3.org/2001/XMLSchema" xmlns:p="http://schemas.microsoft.com/office/2006/metadata/properties" xmlns:ns3="3ded4456-c5e7-4e09-b8fe-85ac30989a7e" xmlns:ns4="0deab4d3-d94a-419e-8a81-91d428c4483b" targetNamespace="http://schemas.microsoft.com/office/2006/metadata/properties" ma:root="true" ma:fieldsID="7eb822a78f796b39a32e28fb2593d438" ns3:_="" ns4:_="">
    <xsd:import namespace="3ded4456-c5e7-4e09-b8fe-85ac30989a7e"/>
    <xsd:import namespace="0deab4d3-d94a-419e-8a81-91d428c4483b"/>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AutoTags" minOccurs="0"/>
                <xsd:element ref="ns3:MediaServiceOCR" minOccurs="0"/>
                <xsd:element ref="ns3:MediaServiceGenerationTime" minOccurs="0"/>
                <xsd:element ref="ns3:MediaServiceEventHashCode" minOccurs="0"/>
                <xsd:element ref="ns3:MediaServiceSystemTags"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ed4456-c5e7-4e09-b8fe-85ac30989a7e"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eab4d3-d94a-419e-8a81-91d428c4483b" elementFormDefault="qualified">
    <xsd:import namespace="http://schemas.microsoft.com/office/2006/documentManagement/types"/>
    <xsd:import namespace="http://schemas.microsoft.com/office/infopath/2007/PartnerControls"/>
    <xsd:element name="SharedWithUsers" ma:index="9"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Bendrinta su išsamia informacija" ma:internalName="SharedWithDetails" ma:readOnly="true">
      <xsd:simpleType>
        <xsd:restriction base="dms:Note">
          <xsd:maxLength value="255"/>
        </xsd:restriction>
      </xsd:simpleType>
    </xsd:element>
    <xsd:element name="SharingHintHash" ma:index="11" nillable="true" ma:displayName="Bendrinimo užuominos maiš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484A2A-1ED7-4EC5-9C19-D8C73450BF94}">
  <ds:schemaRefs>
    <ds:schemaRef ds:uri="http://schemas.microsoft.com/office/infopath/2007/PartnerControls"/>
    <ds:schemaRef ds:uri="http://purl.org/dc/elements/1.1/"/>
    <ds:schemaRef ds:uri="http://schemas.microsoft.com/office/2006/metadata/properties"/>
    <ds:schemaRef ds:uri="3ded4456-c5e7-4e09-b8fe-85ac30989a7e"/>
    <ds:schemaRef ds:uri="http://purl.org/dc/terms/"/>
    <ds:schemaRef ds:uri="0deab4d3-d94a-419e-8a81-91d428c4483b"/>
    <ds:schemaRef ds:uri="http://schemas.microsoft.com/office/2006/documentManagement/types"/>
    <ds:schemaRef ds:uri="http://purl.org/dc/dcmitype/"/>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3F8465E-9252-4FB8-A5C3-E81B1F27AB01}">
  <ds:schemaRefs>
    <ds:schemaRef ds:uri="http://schemas.microsoft.com/sharepoint/v3/contenttype/forms"/>
  </ds:schemaRefs>
</ds:datastoreItem>
</file>

<file path=customXml/itemProps3.xml><?xml version="1.0" encoding="utf-8"?>
<ds:datastoreItem xmlns:ds="http://schemas.openxmlformats.org/officeDocument/2006/customXml" ds:itemID="{3EAE4606-7440-434C-9EBF-C02F89F0B1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ed4456-c5e7-4e09-b8fe-85ac30989a7e"/>
    <ds:schemaRef ds:uri="0deab4d3-d94a-419e-8a81-91d428c448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3029</TotalTime>
  <Words>1214</Words>
  <Application>Microsoft Office PowerPoint</Application>
  <PresentationFormat>Plačiaekranė</PresentationFormat>
  <Paragraphs>160</Paragraphs>
  <Slides>26</Slides>
  <Notes>1</Notes>
  <HiddenSlides>0</HiddenSlides>
  <MMClips>0</MMClips>
  <ScaleCrop>false</ScaleCrop>
  <HeadingPairs>
    <vt:vector size="6" baseType="variant">
      <vt:variant>
        <vt:lpstr>Naudojami šriftai</vt:lpstr>
      </vt:variant>
      <vt:variant>
        <vt:i4>9</vt:i4>
      </vt:variant>
      <vt:variant>
        <vt:lpstr>Tema</vt:lpstr>
      </vt:variant>
      <vt:variant>
        <vt:i4>1</vt:i4>
      </vt:variant>
      <vt:variant>
        <vt:lpstr>Skaidrių pavadinimai</vt:lpstr>
      </vt:variant>
      <vt:variant>
        <vt:i4>26</vt:i4>
      </vt:variant>
    </vt:vector>
  </HeadingPairs>
  <TitlesOfParts>
    <vt:vector size="36" baseType="lpstr">
      <vt:lpstr>Arial</vt:lpstr>
      <vt:lpstr>Book Antiqua</vt:lpstr>
      <vt:lpstr>Calibri</vt:lpstr>
      <vt:lpstr>Rando</vt:lpstr>
      <vt:lpstr>System Font Regular</vt:lpstr>
      <vt:lpstr>Sitka Heading</vt:lpstr>
      <vt:lpstr>Space Grotesk</vt:lpstr>
      <vt:lpstr>Space Grotesk Medium</vt:lpstr>
      <vt:lpstr>Times New Roman</vt:lpstr>
      <vt:lpstr>Office Theme</vt:lpstr>
      <vt:lpstr>„PowerPoint“ pateiktis</vt:lpstr>
      <vt:lpstr>Skuodo rajono savivaldybės  r. granausko viešoji biblioteka</vt:lpstr>
      <vt:lpstr>Skuodo rajono savivaldybės  r. granausko viešoji biblioteka</vt:lpstr>
      <vt:lpstr>Skuodo rajono savivaldybės  r. granausko viešoji biblioteka</vt:lpstr>
      <vt:lpstr>Pasaulio žemaičių leidinių fondas, kas tai?</vt:lpstr>
      <vt:lpstr>Pasaulio Žemaičių Leidinių Fondo (pžlf)  Idėjos aUTORIAI</vt:lpstr>
      <vt:lpstr>Pžlf steigimo iniciatoriai</vt:lpstr>
      <vt:lpstr>Pžlf steigėjas</vt:lpstr>
      <vt:lpstr>Pžlf tikslas</vt:lpstr>
      <vt:lpstr>Pžlf uždaviniai</vt:lpstr>
      <vt:lpstr>Pžlf formavimo principai</vt:lpstr>
      <vt:lpstr>PŽLF FORMAVIMO BŪDAI</vt:lpstr>
      <vt:lpstr>PŽLF sudėtis</vt:lpstr>
      <vt:lpstr>Naudojimosi pžlf dokumentais sąlygos (i)</vt:lpstr>
      <vt:lpstr>Naudojimosi pžlf dokumentais sąlygos (ii)</vt:lpstr>
      <vt:lpstr>Fondo ir jame saugomų dokumentų turinio viešinimO BŪDAI</vt:lpstr>
      <vt:lpstr>Kas padaryta?</vt:lpstr>
      <vt:lpstr>Pirmasis dalies PŽLF VALDYBOS NARIŲ SUSITIKIMAS</vt:lpstr>
      <vt:lpstr>PŽLF VALDYBos nariai</vt:lpstr>
      <vt:lpstr>Kas daroma šiuo metu?</vt:lpstr>
      <vt:lpstr>„PowerPoint“ pateiktis</vt:lpstr>
      <vt:lpstr>„PowerPoint“ pateiktis</vt:lpstr>
      <vt:lpstr>Ateities planai</vt:lpstr>
      <vt:lpstr>PasaulĖ žemaitiu leidĖniū fonds  pasĖruošės priJimtĖ žemaitiu kningas!</vt:lpstr>
      <vt:lpstr>„PowerPoint“ pateiktis</vt:lpstr>
      <vt:lpstr>Skaitytojų aptarnavimo skyriaus vyriausioji bibliotekininkė kraštotyrai Monika Untulytė-Padolskienė</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Aiste Ginaityte</dc:creator>
  <cp:lastModifiedBy>DanguoleZelvyte DanguoleZelvyte</cp:lastModifiedBy>
  <cp:revision>115</cp:revision>
  <dcterms:created xsi:type="dcterms:W3CDTF">2019-07-24T07:24:43Z</dcterms:created>
  <dcterms:modified xsi:type="dcterms:W3CDTF">2024-12-02T12:49:35Z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0x010100A277273D82581C47B6F52BD97334B5CF</vt:lpwstr>
  </property>
</Properties>
</file>